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9" r:id="rId4"/>
    <p:sldId id="266" r:id="rId5"/>
    <p:sldId id="265" r:id="rId6"/>
    <p:sldId id="258" r:id="rId7"/>
    <p:sldId id="264" r:id="rId8"/>
    <p:sldId id="262" r:id="rId9"/>
    <p:sldId id="267" r:id="rId10"/>
    <p:sldId id="268" r:id="rId11"/>
    <p:sldId id="260" r:id="rId12"/>
    <p:sldId id="269" r:id="rId13"/>
    <p:sldId id="270" r:id="rId14"/>
    <p:sldId id="261" r:id="rId15"/>
    <p:sldId id="271" r:id="rId16"/>
    <p:sldId id="272" r:id="rId17"/>
    <p:sldId id="263"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925B3-0D8A-4E23-ABC7-9ACA54B411DE}" v="7" dt="2021-03-23T21:03:16.6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 Akinyemi" userId="beb669c7b1fe8b83" providerId="LiveId" clId="{1D6925B3-0D8A-4E23-ABC7-9ACA54B411DE}"/>
    <pc:docChg chg="custSel modSld">
      <pc:chgData name="Tobi Akinyemi" userId="beb669c7b1fe8b83" providerId="LiveId" clId="{1D6925B3-0D8A-4E23-ABC7-9ACA54B411DE}" dt="2021-03-23T21:08:40.875" v="37" actId="6549"/>
      <pc:docMkLst>
        <pc:docMk/>
      </pc:docMkLst>
      <pc:sldChg chg="addSp delSp delDesignElem">
        <pc:chgData name="Tobi Akinyemi" userId="beb669c7b1fe8b83" providerId="LiveId" clId="{1D6925B3-0D8A-4E23-ABC7-9ACA54B411DE}" dt="2021-03-23T21:03:16.676" v="9"/>
        <pc:sldMkLst>
          <pc:docMk/>
          <pc:sldMk cId="3570879232" sldId="256"/>
        </pc:sldMkLst>
        <pc:spChg chg="add del">
          <ac:chgData name="Tobi Akinyemi" userId="beb669c7b1fe8b83" providerId="LiveId" clId="{1D6925B3-0D8A-4E23-ABC7-9ACA54B411DE}" dt="2021-03-23T21:03:16.676" v="9"/>
          <ac:spMkLst>
            <pc:docMk/>
            <pc:sldMk cId="3570879232" sldId="256"/>
            <ac:spMk id="9" creationId="{C1DD1A8A-57D5-4A81-AD04-532B043C5611}"/>
          </ac:spMkLst>
        </pc:spChg>
        <pc:spChg chg="add del">
          <ac:chgData name="Tobi Akinyemi" userId="beb669c7b1fe8b83" providerId="LiveId" clId="{1D6925B3-0D8A-4E23-ABC7-9ACA54B411DE}" dt="2021-03-23T21:03:16.676" v="9"/>
          <ac:spMkLst>
            <pc:docMk/>
            <pc:sldMk cId="3570879232" sldId="256"/>
            <ac:spMk id="11" creationId="{007891EC-4501-44ED-A8C8-B11B6DB767AB}"/>
          </ac:spMkLst>
        </pc:spChg>
      </pc:sldChg>
      <pc:sldChg chg="addSp delSp delDesignElem">
        <pc:chgData name="Tobi Akinyemi" userId="beb669c7b1fe8b83" providerId="LiveId" clId="{1D6925B3-0D8A-4E23-ABC7-9ACA54B411DE}" dt="2021-03-23T21:03:16.676" v="9"/>
        <pc:sldMkLst>
          <pc:docMk/>
          <pc:sldMk cId="3113975404" sldId="257"/>
        </pc:sldMkLst>
        <pc:spChg chg="add del">
          <ac:chgData name="Tobi Akinyemi" userId="beb669c7b1fe8b83" providerId="LiveId" clId="{1D6925B3-0D8A-4E23-ABC7-9ACA54B411DE}" dt="2021-03-23T21:03:16.676" v="9"/>
          <ac:spMkLst>
            <pc:docMk/>
            <pc:sldMk cId="3113975404" sldId="257"/>
            <ac:spMk id="21" creationId="{2B566528-1B12-4246-9431-5C2D7D081168}"/>
          </ac:spMkLst>
        </pc:spChg>
        <pc:spChg chg="add del">
          <ac:chgData name="Tobi Akinyemi" userId="beb669c7b1fe8b83" providerId="LiveId" clId="{1D6925B3-0D8A-4E23-ABC7-9ACA54B411DE}" dt="2021-03-23T21:03:16.676" v="9"/>
          <ac:spMkLst>
            <pc:docMk/>
            <pc:sldMk cId="3113975404" sldId="257"/>
            <ac:spMk id="23" creationId="{2E80C965-DB6D-4F81-9E9E-B027384D0BD6}"/>
          </ac:spMkLst>
        </pc:spChg>
        <pc:spChg chg="add del">
          <ac:chgData name="Tobi Akinyemi" userId="beb669c7b1fe8b83" providerId="LiveId" clId="{1D6925B3-0D8A-4E23-ABC7-9ACA54B411DE}" dt="2021-03-23T21:03:16.676" v="9"/>
          <ac:spMkLst>
            <pc:docMk/>
            <pc:sldMk cId="3113975404" sldId="257"/>
            <ac:spMk id="25" creationId="{A580F890-B085-4E95-96AA-55AEBEC5CE6E}"/>
          </ac:spMkLst>
        </pc:spChg>
        <pc:spChg chg="add del">
          <ac:chgData name="Tobi Akinyemi" userId="beb669c7b1fe8b83" providerId="LiveId" clId="{1D6925B3-0D8A-4E23-ABC7-9ACA54B411DE}" dt="2021-03-23T21:03:16.676" v="9"/>
          <ac:spMkLst>
            <pc:docMk/>
            <pc:sldMk cId="3113975404" sldId="257"/>
            <ac:spMk id="27" creationId="{D3F51FEB-38FB-4F6C-9F7B-2F2AFAB65463}"/>
          </ac:spMkLst>
        </pc:spChg>
        <pc:spChg chg="add del">
          <ac:chgData name="Tobi Akinyemi" userId="beb669c7b1fe8b83" providerId="LiveId" clId="{1D6925B3-0D8A-4E23-ABC7-9ACA54B411DE}" dt="2021-03-23T21:03:16.676" v="9"/>
          <ac:spMkLst>
            <pc:docMk/>
            <pc:sldMk cId="3113975404" sldId="257"/>
            <ac:spMk id="29" creationId="{1E547BA6-BAE0-43BB-A7CA-60F69CE252F0}"/>
          </ac:spMkLst>
        </pc:spChg>
      </pc:sldChg>
      <pc:sldChg chg="addSp delSp delDesignElem">
        <pc:chgData name="Tobi Akinyemi" userId="beb669c7b1fe8b83" providerId="LiveId" clId="{1D6925B3-0D8A-4E23-ABC7-9ACA54B411DE}" dt="2021-03-23T21:03:16.676" v="9"/>
        <pc:sldMkLst>
          <pc:docMk/>
          <pc:sldMk cId="377215839" sldId="258"/>
        </pc:sldMkLst>
        <pc:spChg chg="add del">
          <ac:chgData name="Tobi Akinyemi" userId="beb669c7b1fe8b83" providerId="LiveId" clId="{1D6925B3-0D8A-4E23-ABC7-9ACA54B411DE}" dt="2021-03-23T21:03:16.676" v="9"/>
          <ac:spMkLst>
            <pc:docMk/>
            <pc:sldMk cId="377215839" sldId="258"/>
            <ac:spMk id="10" creationId="{2B566528-1B12-4246-9431-5C2D7D081168}"/>
          </ac:spMkLst>
        </pc:spChg>
        <pc:spChg chg="add del">
          <ac:chgData name="Tobi Akinyemi" userId="beb669c7b1fe8b83" providerId="LiveId" clId="{1D6925B3-0D8A-4E23-ABC7-9ACA54B411DE}" dt="2021-03-23T21:03:16.676" v="9"/>
          <ac:spMkLst>
            <pc:docMk/>
            <pc:sldMk cId="377215839" sldId="258"/>
            <ac:spMk id="12" creationId="{D3F51FEB-38FB-4F6C-9F7B-2F2AFAB65463}"/>
          </ac:spMkLst>
        </pc:spChg>
        <pc:spChg chg="add del">
          <ac:chgData name="Tobi Akinyemi" userId="beb669c7b1fe8b83" providerId="LiveId" clId="{1D6925B3-0D8A-4E23-ABC7-9ACA54B411DE}" dt="2021-03-23T21:03:16.676" v="9"/>
          <ac:spMkLst>
            <pc:docMk/>
            <pc:sldMk cId="377215839" sldId="258"/>
            <ac:spMk id="14" creationId="{1E547BA6-BAE0-43BB-A7CA-60F69CE252F0}"/>
          </ac:spMkLst>
        </pc:spChg>
        <pc:grpChg chg="add del">
          <ac:chgData name="Tobi Akinyemi" userId="beb669c7b1fe8b83" providerId="LiveId" clId="{1D6925B3-0D8A-4E23-ABC7-9ACA54B411DE}" dt="2021-03-23T21:03:16.676" v="9"/>
          <ac:grpSpMkLst>
            <pc:docMk/>
            <pc:sldMk cId="377215839" sldId="258"/>
            <ac:grpSpMk id="16" creationId="{15CBE6EC-46EF-45D9-8E16-DCDC5917CA31}"/>
          </ac:grpSpMkLst>
        </pc:grpChg>
      </pc:sldChg>
      <pc:sldChg chg="addSp delSp modSp mod delDesignElem">
        <pc:chgData name="Tobi Akinyemi" userId="beb669c7b1fe8b83" providerId="LiveId" clId="{1D6925B3-0D8A-4E23-ABC7-9ACA54B411DE}" dt="2021-03-23T21:08:40.875" v="37" actId="6549"/>
        <pc:sldMkLst>
          <pc:docMk/>
          <pc:sldMk cId="3896459545" sldId="259"/>
        </pc:sldMkLst>
        <pc:spChg chg="mod">
          <ac:chgData name="Tobi Akinyemi" userId="beb669c7b1fe8b83" providerId="LiveId" clId="{1D6925B3-0D8A-4E23-ABC7-9ACA54B411DE}" dt="2021-03-23T21:08:40.875" v="37" actId="6549"/>
          <ac:spMkLst>
            <pc:docMk/>
            <pc:sldMk cId="3896459545" sldId="259"/>
            <ac:spMk id="3" creationId="{8D102502-56F9-48F6-962F-690DFD4C4E79}"/>
          </ac:spMkLst>
        </pc:spChg>
        <pc:spChg chg="add del">
          <ac:chgData name="Tobi Akinyemi" userId="beb669c7b1fe8b83" providerId="LiveId" clId="{1D6925B3-0D8A-4E23-ABC7-9ACA54B411DE}" dt="2021-03-23T21:03:16.676" v="9"/>
          <ac:spMkLst>
            <pc:docMk/>
            <pc:sldMk cId="3896459545" sldId="259"/>
            <ac:spMk id="8" creationId="{2B566528-1B12-4246-9431-5C2D7D081168}"/>
          </ac:spMkLst>
        </pc:spChg>
        <pc:spChg chg="add del">
          <ac:chgData name="Tobi Akinyemi" userId="beb669c7b1fe8b83" providerId="LiveId" clId="{1D6925B3-0D8A-4E23-ABC7-9ACA54B411DE}" dt="2021-03-23T21:03:16.676" v="9"/>
          <ac:spMkLst>
            <pc:docMk/>
            <pc:sldMk cId="3896459545" sldId="259"/>
            <ac:spMk id="10" creationId="{2E80C965-DB6D-4F81-9E9E-B027384D0BD6}"/>
          </ac:spMkLst>
        </pc:spChg>
        <pc:spChg chg="add del">
          <ac:chgData name="Tobi Akinyemi" userId="beb669c7b1fe8b83" providerId="LiveId" clId="{1D6925B3-0D8A-4E23-ABC7-9ACA54B411DE}" dt="2021-03-23T21:03:16.676" v="9"/>
          <ac:spMkLst>
            <pc:docMk/>
            <pc:sldMk cId="3896459545" sldId="259"/>
            <ac:spMk id="12" creationId="{A580F890-B085-4E95-96AA-55AEBEC5CE6E}"/>
          </ac:spMkLst>
        </pc:spChg>
        <pc:spChg chg="add del">
          <ac:chgData name="Tobi Akinyemi" userId="beb669c7b1fe8b83" providerId="LiveId" clId="{1D6925B3-0D8A-4E23-ABC7-9ACA54B411DE}" dt="2021-03-23T21:03:16.676" v="9"/>
          <ac:spMkLst>
            <pc:docMk/>
            <pc:sldMk cId="3896459545" sldId="259"/>
            <ac:spMk id="14" creationId="{D3F51FEB-38FB-4F6C-9F7B-2F2AFAB65463}"/>
          </ac:spMkLst>
        </pc:spChg>
        <pc:spChg chg="add del">
          <ac:chgData name="Tobi Akinyemi" userId="beb669c7b1fe8b83" providerId="LiveId" clId="{1D6925B3-0D8A-4E23-ABC7-9ACA54B411DE}" dt="2021-03-23T21:03:16.676" v="9"/>
          <ac:spMkLst>
            <pc:docMk/>
            <pc:sldMk cId="3896459545" sldId="259"/>
            <ac:spMk id="16" creationId="{1E547BA6-BAE0-43BB-A7CA-60F69CE252F0}"/>
          </ac:spMkLst>
        </pc:spChg>
      </pc:sldChg>
      <pc:sldChg chg="addSp delSp delDesignElem">
        <pc:chgData name="Tobi Akinyemi" userId="beb669c7b1fe8b83" providerId="LiveId" clId="{1D6925B3-0D8A-4E23-ABC7-9ACA54B411DE}" dt="2021-03-23T21:03:16.676" v="9"/>
        <pc:sldMkLst>
          <pc:docMk/>
          <pc:sldMk cId="1189528671" sldId="260"/>
        </pc:sldMkLst>
        <pc:spChg chg="add del">
          <ac:chgData name="Tobi Akinyemi" userId="beb669c7b1fe8b83" providerId="LiveId" clId="{1D6925B3-0D8A-4E23-ABC7-9ACA54B411DE}" dt="2021-03-23T21:03:16.676" v="9"/>
          <ac:spMkLst>
            <pc:docMk/>
            <pc:sldMk cId="1189528671" sldId="260"/>
            <ac:spMk id="10" creationId="{2B566528-1B12-4246-9431-5C2D7D081168}"/>
          </ac:spMkLst>
        </pc:spChg>
        <pc:grpChg chg="add del">
          <ac:chgData name="Tobi Akinyemi" userId="beb669c7b1fe8b83" providerId="LiveId" clId="{1D6925B3-0D8A-4E23-ABC7-9ACA54B411DE}" dt="2021-03-23T21:03:16.676" v="9"/>
          <ac:grpSpMkLst>
            <pc:docMk/>
            <pc:sldMk cId="1189528671" sldId="260"/>
            <ac:grpSpMk id="12" creationId="{828A5161-06F1-46CF-8AD7-844680A59E13}"/>
          </ac:grpSpMkLst>
        </pc:grpChg>
        <pc:grpChg chg="add del">
          <ac:chgData name="Tobi Akinyemi" userId="beb669c7b1fe8b83" providerId="LiveId" clId="{1D6925B3-0D8A-4E23-ABC7-9ACA54B411DE}" dt="2021-03-23T21:03:16.676" v="9"/>
          <ac:grpSpMkLst>
            <pc:docMk/>
            <pc:sldMk cId="1189528671" sldId="260"/>
            <ac:grpSpMk id="16" creationId="{5995D10D-E9C9-47DB-AE7E-801FEF38F5C9}"/>
          </ac:grpSpMkLst>
        </pc:grpChg>
      </pc:sldChg>
      <pc:sldChg chg="addSp modSp mod setBg">
        <pc:chgData name="Tobi Akinyemi" userId="beb669c7b1fe8b83" providerId="LiveId" clId="{1D6925B3-0D8A-4E23-ABC7-9ACA54B411DE}" dt="2021-03-23T21:03:55.157" v="10" actId="26606"/>
        <pc:sldMkLst>
          <pc:docMk/>
          <pc:sldMk cId="2951497560" sldId="261"/>
        </pc:sldMkLst>
        <pc:spChg chg="mod">
          <ac:chgData name="Tobi Akinyemi" userId="beb669c7b1fe8b83" providerId="LiveId" clId="{1D6925B3-0D8A-4E23-ABC7-9ACA54B411DE}" dt="2021-03-23T21:03:55.157" v="10" actId="26606"/>
          <ac:spMkLst>
            <pc:docMk/>
            <pc:sldMk cId="2951497560" sldId="261"/>
            <ac:spMk id="2" creationId="{4D68B158-5302-4031-B84E-C4A88012D44F}"/>
          </ac:spMkLst>
        </pc:spChg>
        <pc:spChg chg="mod">
          <ac:chgData name="Tobi Akinyemi" userId="beb669c7b1fe8b83" providerId="LiveId" clId="{1D6925B3-0D8A-4E23-ABC7-9ACA54B411DE}" dt="2021-03-23T21:03:55.157" v="10" actId="26606"/>
          <ac:spMkLst>
            <pc:docMk/>
            <pc:sldMk cId="2951497560" sldId="261"/>
            <ac:spMk id="3" creationId="{CE1A851A-EBBF-42D7-8C1F-15F4770B03D4}"/>
          </ac:spMkLst>
        </pc:spChg>
        <pc:spChg chg="add">
          <ac:chgData name="Tobi Akinyemi" userId="beb669c7b1fe8b83" providerId="LiveId" clId="{1D6925B3-0D8A-4E23-ABC7-9ACA54B411DE}" dt="2021-03-23T21:03:55.157" v="10" actId="26606"/>
          <ac:spMkLst>
            <pc:docMk/>
            <pc:sldMk cId="2951497560" sldId="261"/>
            <ac:spMk id="12" creationId="{2B566528-1B12-4246-9431-5C2D7D081168}"/>
          </ac:spMkLst>
        </pc:spChg>
        <pc:grpChg chg="add">
          <ac:chgData name="Tobi Akinyemi" userId="beb669c7b1fe8b83" providerId="LiveId" clId="{1D6925B3-0D8A-4E23-ABC7-9ACA54B411DE}" dt="2021-03-23T21:03:55.157" v="10" actId="26606"/>
          <ac:grpSpMkLst>
            <pc:docMk/>
            <pc:sldMk cId="2951497560" sldId="261"/>
            <ac:grpSpMk id="14" creationId="{5995D10D-E9C9-47DB-AE7E-801FEF38F5C9}"/>
          </ac:grpSpMkLst>
        </pc:grpChg>
        <pc:grpChg chg="add">
          <ac:chgData name="Tobi Akinyemi" userId="beb669c7b1fe8b83" providerId="LiveId" clId="{1D6925B3-0D8A-4E23-ABC7-9ACA54B411DE}" dt="2021-03-23T21:03:55.157" v="10" actId="26606"/>
          <ac:grpSpMkLst>
            <pc:docMk/>
            <pc:sldMk cId="2951497560" sldId="261"/>
            <ac:grpSpMk id="18" creationId="{828A5161-06F1-46CF-8AD7-844680A59E13}"/>
          </ac:grpSpMkLst>
        </pc:grpChg>
        <pc:picChg chg="mod">
          <ac:chgData name="Tobi Akinyemi" userId="beb669c7b1fe8b83" providerId="LiveId" clId="{1D6925B3-0D8A-4E23-ABC7-9ACA54B411DE}" dt="2021-03-23T21:03:55.157" v="10" actId="26606"/>
          <ac:picMkLst>
            <pc:docMk/>
            <pc:sldMk cId="2951497560" sldId="261"/>
            <ac:picMk id="5" creationId="{E0919DB0-FFE7-46EE-9F2F-F4C216848269}"/>
          </ac:picMkLst>
        </pc:picChg>
        <pc:picChg chg="mod">
          <ac:chgData name="Tobi Akinyemi" userId="beb669c7b1fe8b83" providerId="LiveId" clId="{1D6925B3-0D8A-4E23-ABC7-9ACA54B411DE}" dt="2021-03-23T21:03:55.157" v="10" actId="26606"/>
          <ac:picMkLst>
            <pc:docMk/>
            <pc:sldMk cId="2951497560" sldId="261"/>
            <ac:picMk id="7" creationId="{C93DA38D-2DB4-4FD9-A808-DF40B53C7B60}"/>
          </ac:picMkLst>
        </pc:picChg>
      </pc:sldChg>
      <pc:sldChg chg="addSp delSp delDesignElem">
        <pc:chgData name="Tobi Akinyemi" userId="beb669c7b1fe8b83" providerId="LiveId" clId="{1D6925B3-0D8A-4E23-ABC7-9ACA54B411DE}" dt="2021-03-23T21:03:16.676" v="9"/>
        <pc:sldMkLst>
          <pc:docMk/>
          <pc:sldMk cId="4171043106" sldId="262"/>
        </pc:sldMkLst>
        <pc:spChg chg="add del">
          <ac:chgData name="Tobi Akinyemi" userId="beb669c7b1fe8b83" providerId="LiveId" clId="{1D6925B3-0D8A-4E23-ABC7-9ACA54B411DE}" dt="2021-03-23T21:03:16.676" v="9"/>
          <ac:spMkLst>
            <pc:docMk/>
            <pc:sldMk cId="4171043106" sldId="262"/>
            <ac:spMk id="25" creationId="{2B566528-1B12-4246-9431-5C2D7D081168}"/>
          </ac:spMkLst>
        </pc:spChg>
        <pc:grpChg chg="add del">
          <ac:chgData name="Tobi Akinyemi" userId="beb669c7b1fe8b83" providerId="LiveId" clId="{1D6925B3-0D8A-4E23-ABC7-9ACA54B411DE}" dt="2021-03-23T21:03:16.676" v="9"/>
          <ac:grpSpMkLst>
            <pc:docMk/>
            <pc:sldMk cId="4171043106" sldId="262"/>
            <ac:grpSpMk id="27" creationId="{828A5161-06F1-46CF-8AD7-844680A59E13}"/>
          </ac:grpSpMkLst>
        </pc:grpChg>
        <pc:grpChg chg="add del">
          <ac:chgData name="Tobi Akinyemi" userId="beb669c7b1fe8b83" providerId="LiveId" clId="{1D6925B3-0D8A-4E23-ABC7-9ACA54B411DE}" dt="2021-03-23T21:03:16.676" v="9"/>
          <ac:grpSpMkLst>
            <pc:docMk/>
            <pc:sldMk cId="4171043106" sldId="262"/>
            <ac:grpSpMk id="31" creationId="{5995D10D-E9C9-47DB-AE7E-801FEF38F5C9}"/>
          </ac:grpSpMkLst>
        </pc:grpChg>
      </pc:sldChg>
      <pc:sldChg chg="addSp modSp mod setBg">
        <pc:chgData name="Tobi Akinyemi" userId="beb669c7b1fe8b83" providerId="LiveId" clId="{1D6925B3-0D8A-4E23-ABC7-9ACA54B411DE}" dt="2021-03-23T21:03:58.995" v="11" actId="26606"/>
        <pc:sldMkLst>
          <pc:docMk/>
          <pc:sldMk cId="524043438" sldId="263"/>
        </pc:sldMkLst>
        <pc:spChg chg="mod">
          <ac:chgData name="Tobi Akinyemi" userId="beb669c7b1fe8b83" providerId="LiveId" clId="{1D6925B3-0D8A-4E23-ABC7-9ACA54B411DE}" dt="2021-03-23T21:03:58.995" v="11" actId="26606"/>
          <ac:spMkLst>
            <pc:docMk/>
            <pc:sldMk cId="524043438" sldId="263"/>
            <ac:spMk id="2" creationId="{19D41AE2-DC5B-4A4A-B29F-98161EFB0EE1}"/>
          </ac:spMkLst>
        </pc:spChg>
        <pc:spChg chg="mod">
          <ac:chgData name="Tobi Akinyemi" userId="beb669c7b1fe8b83" providerId="LiveId" clId="{1D6925B3-0D8A-4E23-ABC7-9ACA54B411DE}" dt="2021-03-23T21:03:58.995" v="11" actId="26606"/>
          <ac:spMkLst>
            <pc:docMk/>
            <pc:sldMk cId="524043438" sldId="263"/>
            <ac:spMk id="3" creationId="{91EC08C3-0AE3-4E2D-A3D8-31DE7E0042BA}"/>
          </ac:spMkLst>
        </pc:spChg>
        <pc:spChg chg="add">
          <ac:chgData name="Tobi Akinyemi" userId="beb669c7b1fe8b83" providerId="LiveId" clId="{1D6925B3-0D8A-4E23-ABC7-9ACA54B411DE}" dt="2021-03-23T21:03:58.995" v="11" actId="26606"/>
          <ac:spMkLst>
            <pc:docMk/>
            <pc:sldMk cId="524043438" sldId="263"/>
            <ac:spMk id="10" creationId="{2B566528-1B12-4246-9431-5C2D7D081168}"/>
          </ac:spMkLst>
        </pc:spChg>
        <pc:grpChg chg="add">
          <ac:chgData name="Tobi Akinyemi" userId="beb669c7b1fe8b83" providerId="LiveId" clId="{1D6925B3-0D8A-4E23-ABC7-9ACA54B411DE}" dt="2021-03-23T21:03:58.995" v="11" actId="26606"/>
          <ac:grpSpMkLst>
            <pc:docMk/>
            <pc:sldMk cId="524043438" sldId="263"/>
            <ac:grpSpMk id="12" creationId="{828A5161-06F1-46CF-8AD7-844680A59E13}"/>
          </ac:grpSpMkLst>
        </pc:grpChg>
        <pc:grpChg chg="add">
          <ac:chgData name="Tobi Akinyemi" userId="beb669c7b1fe8b83" providerId="LiveId" clId="{1D6925B3-0D8A-4E23-ABC7-9ACA54B411DE}" dt="2021-03-23T21:03:58.995" v="11" actId="26606"/>
          <ac:grpSpMkLst>
            <pc:docMk/>
            <pc:sldMk cId="524043438" sldId="263"/>
            <ac:grpSpMk id="16" creationId="{5995D10D-E9C9-47DB-AE7E-801FEF38F5C9}"/>
          </ac:grpSpMkLst>
        </pc:grpChg>
        <pc:picChg chg="mod">
          <ac:chgData name="Tobi Akinyemi" userId="beb669c7b1fe8b83" providerId="LiveId" clId="{1D6925B3-0D8A-4E23-ABC7-9ACA54B411DE}" dt="2021-03-23T21:03:58.995" v="11" actId="26606"/>
          <ac:picMkLst>
            <pc:docMk/>
            <pc:sldMk cId="524043438" sldId="263"/>
            <ac:picMk id="5" creationId="{EDBE4CA7-92EB-4404-8393-ECBB6A0C5DA5}"/>
          </ac:picMkLst>
        </pc:picChg>
      </pc:sldChg>
      <pc:sldChg chg="modSp">
        <pc:chgData name="Tobi Akinyemi" userId="beb669c7b1fe8b83" providerId="LiveId" clId="{1D6925B3-0D8A-4E23-ABC7-9ACA54B411DE}" dt="2021-03-23T21:03:16.676" v="9"/>
        <pc:sldMkLst>
          <pc:docMk/>
          <pc:sldMk cId="604989863" sldId="264"/>
        </pc:sldMkLst>
        <pc:spChg chg="mod">
          <ac:chgData name="Tobi Akinyemi" userId="beb669c7b1fe8b83" providerId="LiveId" clId="{1D6925B3-0D8A-4E23-ABC7-9ACA54B411DE}" dt="2021-03-23T21:03:16.676" v="9"/>
          <ac:spMkLst>
            <pc:docMk/>
            <pc:sldMk cId="604989863" sldId="264"/>
            <ac:spMk id="2" creationId="{A694CE51-BBB2-4BD4-BECB-BD4720AE73B4}"/>
          </ac:spMkLst>
        </pc:spChg>
      </pc:sldChg>
      <pc:sldChg chg="modSp">
        <pc:chgData name="Tobi Akinyemi" userId="beb669c7b1fe8b83" providerId="LiveId" clId="{1D6925B3-0D8A-4E23-ABC7-9ACA54B411DE}" dt="2021-03-23T21:03:16.676" v="9"/>
        <pc:sldMkLst>
          <pc:docMk/>
          <pc:sldMk cId="3075751086" sldId="265"/>
        </pc:sldMkLst>
        <pc:spChg chg="mod">
          <ac:chgData name="Tobi Akinyemi" userId="beb669c7b1fe8b83" providerId="LiveId" clId="{1D6925B3-0D8A-4E23-ABC7-9ACA54B411DE}" dt="2021-03-23T21:03:16.676" v="9"/>
          <ac:spMkLst>
            <pc:docMk/>
            <pc:sldMk cId="3075751086" sldId="265"/>
            <ac:spMk id="2" creationId="{E1B41D6A-8304-4E5F-9824-5EB2207857C2}"/>
          </ac:spMkLst>
        </pc:spChg>
      </pc:sldChg>
      <pc:sldChg chg="modSp">
        <pc:chgData name="Tobi Akinyemi" userId="beb669c7b1fe8b83" providerId="LiveId" clId="{1D6925B3-0D8A-4E23-ABC7-9ACA54B411DE}" dt="2021-03-23T21:03:16.676" v="9"/>
        <pc:sldMkLst>
          <pc:docMk/>
          <pc:sldMk cId="3031592103" sldId="266"/>
        </pc:sldMkLst>
        <pc:spChg chg="mod">
          <ac:chgData name="Tobi Akinyemi" userId="beb669c7b1fe8b83" providerId="LiveId" clId="{1D6925B3-0D8A-4E23-ABC7-9ACA54B411DE}" dt="2021-03-23T21:03:16.676" v="9"/>
          <ac:spMkLst>
            <pc:docMk/>
            <pc:sldMk cId="3031592103" sldId="266"/>
            <ac:spMk id="2" creationId="{0D7E417B-F917-4397-AE5E-1CAA047D009D}"/>
          </ac:spMkLst>
        </pc:spChg>
      </pc:sldChg>
      <pc:sldChg chg="modSp">
        <pc:chgData name="Tobi Akinyemi" userId="beb669c7b1fe8b83" providerId="LiveId" clId="{1D6925B3-0D8A-4E23-ABC7-9ACA54B411DE}" dt="2021-03-23T21:03:16.676" v="9"/>
        <pc:sldMkLst>
          <pc:docMk/>
          <pc:sldMk cId="2123732882" sldId="268"/>
        </pc:sldMkLst>
        <pc:spChg chg="mod">
          <ac:chgData name="Tobi Akinyemi" userId="beb669c7b1fe8b83" providerId="LiveId" clId="{1D6925B3-0D8A-4E23-ABC7-9ACA54B411DE}" dt="2021-03-23T21:03:16.676" v="9"/>
          <ac:spMkLst>
            <pc:docMk/>
            <pc:sldMk cId="2123732882" sldId="268"/>
            <ac:spMk id="2" creationId="{81FF83A0-438F-4AA0-955B-4FCEA0334FB2}"/>
          </ac:spMkLst>
        </pc:spChg>
      </pc:sldChg>
      <pc:sldChg chg="modSp">
        <pc:chgData name="Tobi Akinyemi" userId="beb669c7b1fe8b83" providerId="LiveId" clId="{1D6925B3-0D8A-4E23-ABC7-9ACA54B411DE}" dt="2021-03-23T21:03:16.676" v="9"/>
        <pc:sldMkLst>
          <pc:docMk/>
          <pc:sldMk cId="1639040076" sldId="269"/>
        </pc:sldMkLst>
        <pc:spChg chg="mod">
          <ac:chgData name="Tobi Akinyemi" userId="beb669c7b1fe8b83" providerId="LiveId" clId="{1D6925B3-0D8A-4E23-ABC7-9ACA54B411DE}" dt="2021-03-23T21:03:16.676" v="9"/>
          <ac:spMkLst>
            <pc:docMk/>
            <pc:sldMk cId="1639040076" sldId="269"/>
            <ac:spMk id="4" creationId="{7AA85D20-D65E-41BD-8EE7-6E565D56BDE8}"/>
          </ac:spMkLst>
        </pc:spChg>
      </pc:sldChg>
      <pc:sldChg chg="modSp">
        <pc:chgData name="Tobi Akinyemi" userId="beb669c7b1fe8b83" providerId="LiveId" clId="{1D6925B3-0D8A-4E23-ABC7-9ACA54B411DE}" dt="2021-03-23T21:03:16.676" v="9"/>
        <pc:sldMkLst>
          <pc:docMk/>
          <pc:sldMk cId="1262350468" sldId="270"/>
        </pc:sldMkLst>
        <pc:spChg chg="mod">
          <ac:chgData name="Tobi Akinyemi" userId="beb669c7b1fe8b83" providerId="LiveId" clId="{1D6925B3-0D8A-4E23-ABC7-9ACA54B411DE}" dt="2021-03-23T21:03:16.676" v="9"/>
          <ac:spMkLst>
            <pc:docMk/>
            <pc:sldMk cId="1262350468" sldId="270"/>
            <ac:spMk id="2" creationId="{4C6EFCA8-3951-4ED9-8FD5-594DEEE1E6E3}"/>
          </ac:spMkLst>
        </pc:spChg>
      </pc:sldChg>
      <pc:sldChg chg="modSp">
        <pc:chgData name="Tobi Akinyemi" userId="beb669c7b1fe8b83" providerId="LiveId" clId="{1D6925B3-0D8A-4E23-ABC7-9ACA54B411DE}" dt="2021-03-23T21:03:16.676" v="9"/>
        <pc:sldMkLst>
          <pc:docMk/>
          <pc:sldMk cId="2935333390" sldId="271"/>
        </pc:sldMkLst>
        <pc:spChg chg="mod">
          <ac:chgData name="Tobi Akinyemi" userId="beb669c7b1fe8b83" providerId="LiveId" clId="{1D6925B3-0D8A-4E23-ABC7-9ACA54B411DE}" dt="2021-03-23T21:03:16.676" v="9"/>
          <ac:spMkLst>
            <pc:docMk/>
            <pc:sldMk cId="2935333390" sldId="271"/>
            <ac:spMk id="2" creationId="{FFF0DB3A-3AF2-410C-81AC-99A0FA387540}"/>
          </ac:spMkLst>
        </pc:spChg>
      </pc:sldChg>
      <pc:sldChg chg="modSp">
        <pc:chgData name="Tobi Akinyemi" userId="beb669c7b1fe8b83" providerId="LiveId" clId="{1D6925B3-0D8A-4E23-ABC7-9ACA54B411DE}" dt="2021-03-23T21:03:16.676" v="9"/>
        <pc:sldMkLst>
          <pc:docMk/>
          <pc:sldMk cId="1086702702" sldId="272"/>
        </pc:sldMkLst>
        <pc:spChg chg="mod">
          <ac:chgData name="Tobi Akinyemi" userId="beb669c7b1fe8b83" providerId="LiveId" clId="{1D6925B3-0D8A-4E23-ABC7-9ACA54B411DE}" dt="2021-03-23T21:03:16.676" v="9"/>
          <ac:spMkLst>
            <pc:docMk/>
            <pc:sldMk cId="1086702702" sldId="272"/>
            <ac:spMk id="2" creationId="{569020BF-1B49-40DC-8C5D-AFFBF0D3AD49}"/>
          </ac:spMkLst>
        </pc:spChg>
      </pc:sldChg>
      <pc:sldChg chg="modSp">
        <pc:chgData name="Tobi Akinyemi" userId="beb669c7b1fe8b83" providerId="LiveId" clId="{1D6925B3-0D8A-4E23-ABC7-9ACA54B411DE}" dt="2021-03-23T21:03:16.676" v="9"/>
        <pc:sldMkLst>
          <pc:docMk/>
          <pc:sldMk cId="1230790093" sldId="273"/>
        </pc:sldMkLst>
        <pc:spChg chg="mod">
          <ac:chgData name="Tobi Akinyemi" userId="beb669c7b1fe8b83" providerId="LiveId" clId="{1D6925B3-0D8A-4E23-ABC7-9ACA54B411DE}" dt="2021-03-23T21:03:16.676" v="9"/>
          <ac:spMkLst>
            <pc:docMk/>
            <pc:sldMk cId="1230790093" sldId="273"/>
            <ac:spMk id="2" creationId="{1C2A3F61-269E-4988-BBA2-218E7D9CBDE1}"/>
          </ac:spMkLst>
        </pc:spChg>
        <pc:spChg chg="mod">
          <ac:chgData name="Tobi Akinyemi" userId="beb669c7b1fe8b83" providerId="LiveId" clId="{1D6925B3-0D8A-4E23-ABC7-9ACA54B411DE}" dt="2021-03-23T21:03:16.676" v="9"/>
          <ac:spMkLst>
            <pc:docMk/>
            <pc:sldMk cId="1230790093" sldId="273"/>
            <ac:spMk id="3" creationId="{7BA43653-C34E-4F94-9709-91C69F0BB58B}"/>
          </ac:spMkLst>
        </pc:spChg>
      </pc:sldChg>
      <pc:sldChg chg="modSp">
        <pc:chgData name="Tobi Akinyemi" userId="beb669c7b1fe8b83" providerId="LiveId" clId="{1D6925B3-0D8A-4E23-ABC7-9ACA54B411DE}" dt="2021-03-23T21:03:16.676" v="9"/>
        <pc:sldMkLst>
          <pc:docMk/>
          <pc:sldMk cId="4173809420" sldId="274"/>
        </pc:sldMkLst>
        <pc:spChg chg="mod">
          <ac:chgData name="Tobi Akinyemi" userId="beb669c7b1fe8b83" providerId="LiveId" clId="{1D6925B3-0D8A-4E23-ABC7-9ACA54B411DE}" dt="2021-03-23T21:03:16.676" v="9"/>
          <ac:spMkLst>
            <pc:docMk/>
            <pc:sldMk cId="4173809420" sldId="274"/>
            <ac:spMk id="2" creationId="{63534EAC-3F8F-4523-A85C-A0361C1A1FF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97D2A-8448-4CF8-B5F4-93471DB5A525}" type="datetimeFigureOut">
              <a:rPr lang="en-GB" smtClean="0"/>
              <a:t>23/03/2021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C54D5-A294-4FBB-AEDD-518A68860323}" type="slidenum">
              <a:rPr lang="en-GB" smtClean="0"/>
              <a:t>‹#›</a:t>
            </a:fld>
            <a:endParaRPr lang="en-GB"/>
          </a:p>
        </p:txBody>
      </p:sp>
    </p:spTree>
    <p:extLst>
      <p:ext uri="{BB962C8B-B14F-4D97-AF65-F5344CB8AC3E}">
        <p14:creationId xmlns:p14="http://schemas.microsoft.com/office/powerpoint/2010/main" val="285392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This was the first time I had used </a:t>
            </a:r>
            <a:r>
              <a:rPr lang="en-GB" dirty="0" err="1"/>
              <a:t>Tkinter</a:t>
            </a:r>
            <a:endParaRPr lang="en-GB" dirty="0"/>
          </a:p>
          <a:p>
            <a:pPr marL="171450" indent="-171450">
              <a:buFontTx/>
              <a:buChar char="-"/>
            </a:pPr>
            <a:r>
              <a:rPr lang="en-GB" dirty="0"/>
              <a:t>We were originally taught only how to create new screens using </a:t>
            </a:r>
            <a:r>
              <a:rPr lang="en-GB" dirty="0" err="1"/>
              <a:t>tkinter</a:t>
            </a:r>
            <a:r>
              <a:rPr lang="en-GB" dirty="0"/>
              <a:t>, so in order to minimise the opening of screens, I created a reset screen function to the clear the original screen, so that it could be reused.</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20EC54D5-A294-4FBB-AEDD-518A68860323}" type="slidenum">
              <a:rPr lang="en-GB" smtClean="0"/>
              <a:t>6</a:t>
            </a:fld>
            <a:endParaRPr lang="en-GB"/>
          </a:p>
        </p:txBody>
      </p:sp>
    </p:spTree>
    <p:extLst>
      <p:ext uri="{BB962C8B-B14F-4D97-AF65-F5344CB8AC3E}">
        <p14:creationId xmlns:p14="http://schemas.microsoft.com/office/powerpoint/2010/main" val="319782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3B12-D438-4676-9AFE-136CED6D24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13603BA-AFDF-47C0-AD35-168C012144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80FE23D-F807-4CCA-8505-B4E07C55A0F1}"/>
              </a:ext>
            </a:extLst>
          </p:cNvPr>
          <p:cNvSpPr>
            <a:spLocks noGrp="1"/>
          </p:cNvSpPr>
          <p:nvPr>
            <p:ph type="dt" sz="half" idx="10"/>
          </p:nvPr>
        </p:nvSpPr>
        <p:spPr/>
        <p:txBody>
          <a:bodyPr/>
          <a:lstStyle/>
          <a:p>
            <a:fld id="{2B572A6C-5DFC-4D16-9801-98DD6604FF45}" type="datetimeFigureOut">
              <a:rPr lang="en-GB" smtClean="0"/>
              <a:t>23/03/2021</a:t>
            </a:fld>
            <a:endParaRPr lang="en-GB"/>
          </a:p>
        </p:txBody>
      </p:sp>
      <p:sp>
        <p:nvSpPr>
          <p:cNvPr id="5" name="Footer Placeholder 4">
            <a:extLst>
              <a:ext uri="{FF2B5EF4-FFF2-40B4-BE49-F238E27FC236}">
                <a16:creationId xmlns:a16="http://schemas.microsoft.com/office/drawing/2014/main" id="{2A75D0C1-A0CE-45A8-A798-11F9621EE0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69BAF9-3636-4C48-AEB1-A6BBDFADCE2E}"/>
              </a:ext>
            </a:extLst>
          </p:cNvPr>
          <p:cNvSpPr>
            <a:spLocks noGrp="1"/>
          </p:cNvSpPr>
          <p:nvPr>
            <p:ph type="sldNum" sz="quarter" idx="12"/>
          </p:nvPr>
        </p:nvSpPr>
        <p:spPr/>
        <p:txBody>
          <a:bodyPr/>
          <a:lstStyle/>
          <a:p>
            <a:fld id="{A319F156-F279-4C29-B060-A58D210F5D8A}" type="slidenum">
              <a:rPr lang="en-GB" smtClean="0"/>
              <a:t>‹#›</a:t>
            </a:fld>
            <a:endParaRPr lang="en-GB"/>
          </a:p>
        </p:txBody>
      </p:sp>
    </p:spTree>
    <p:extLst>
      <p:ext uri="{BB962C8B-B14F-4D97-AF65-F5344CB8AC3E}">
        <p14:creationId xmlns:p14="http://schemas.microsoft.com/office/powerpoint/2010/main" val="3304956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208B-3962-46D4-93EB-65ACAF1809A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6DD7AA8-6F48-4E03-B154-17D7E0676A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D206F5-E08C-479E-A4FF-61E3DFF59A06}"/>
              </a:ext>
            </a:extLst>
          </p:cNvPr>
          <p:cNvSpPr>
            <a:spLocks noGrp="1"/>
          </p:cNvSpPr>
          <p:nvPr>
            <p:ph type="dt" sz="half" idx="10"/>
          </p:nvPr>
        </p:nvSpPr>
        <p:spPr/>
        <p:txBody>
          <a:bodyPr/>
          <a:lstStyle/>
          <a:p>
            <a:fld id="{2B572A6C-5DFC-4D16-9801-98DD6604FF45}" type="datetimeFigureOut">
              <a:rPr lang="en-GB" smtClean="0"/>
              <a:t>23/03/2021</a:t>
            </a:fld>
            <a:endParaRPr lang="en-GB"/>
          </a:p>
        </p:txBody>
      </p:sp>
      <p:sp>
        <p:nvSpPr>
          <p:cNvPr id="5" name="Footer Placeholder 4">
            <a:extLst>
              <a:ext uri="{FF2B5EF4-FFF2-40B4-BE49-F238E27FC236}">
                <a16:creationId xmlns:a16="http://schemas.microsoft.com/office/drawing/2014/main" id="{0F1A0C11-A62C-462A-ACAE-4E3140D16E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E62954-99C7-4865-AE4E-A558615C9401}"/>
              </a:ext>
            </a:extLst>
          </p:cNvPr>
          <p:cNvSpPr>
            <a:spLocks noGrp="1"/>
          </p:cNvSpPr>
          <p:nvPr>
            <p:ph type="sldNum" sz="quarter" idx="12"/>
          </p:nvPr>
        </p:nvSpPr>
        <p:spPr/>
        <p:txBody>
          <a:bodyPr/>
          <a:lstStyle/>
          <a:p>
            <a:fld id="{A319F156-F279-4C29-B060-A58D210F5D8A}" type="slidenum">
              <a:rPr lang="en-GB" smtClean="0"/>
              <a:t>‹#›</a:t>
            </a:fld>
            <a:endParaRPr lang="en-GB"/>
          </a:p>
        </p:txBody>
      </p:sp>
    </p:spTree>
    <p:extLst>
      <p:ext uri="{BB962C8B-B14F-4D97-AF65-F5344CB8AC3E}">
        <p14:creationId xmlns:p14="http://schemas.microsoft.com/office/powerpoint/2010/main" val="34885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7F178C-F57B-476C-B561-C6A3561BC4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AFD992A-EEB2-43DF-A1A7-A576FA8D74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40F29A-4F4C-45E7-BD64-EE0ED71F7D8B}"/>
              </a:ext>
            </a:extLst>
          </p:cNvPr>
          <p:cNvSpPr>
            <a:spLocks noGrp="1"/>
          </p:cNvSpPr>
          <p:nvPr>
            <p:ph type="dt" sz="half" idx="10"/>
          </p:nvPr>
        </p:nvSpPr>
        <p:spPr/>
        <p:txBody>
          <a:bodyPr/>
          <a:lstStyle/>
          <a:p>
            <a:fld id="{2B572A6C-5DFC-4D16-9801-98DD6604FF45}" type="datetimeFigureOut">
              <a:rPr lang="en-GB" smtClean="0"/>
              <a:t>23/03/2021</a:t>
            </a:fld>
            <a:endParaRPr lang="en-GB"/>
          </a:p>
        </p:txBody>
      </p:sp>
      <p:sp>
        <p:nvSpPr>
          <p:cNvPr id="5" name="Footer Placeholder 4">
            <a:extLst>
              <a:ext uri="{FF2B5EF4-FFF2-40B4-BE49-F238E27FC236}">
                <a16:creationId xmlns:a16="http://schemas.microsoft.com/office/drawing/2014/main" id="{CEAF739E-12D9-4108-ACD9-1331589E7A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7C4B8C-B158-443E-8C06-B6005C28D790}"/>
              </a:ext>
            </a:extLst>
          </p:cNvPr>
          <p:cNvSpPr>
            <a:spLocks noGrp="1"/>
          </p:cNvSpPr>
          <p:nvPr>
            <p:ph type="sldNum" sz="quarter" idx="12"/>
          </p:nvPr>
        </p:nvSpPr>
        <p:spPr/>
        <p:txBody>
          <a:bodyPr/>
          <a:lstStyle/>
          <a:p>
            <a:fld id="{A319F156-F279-4C29-B060-A58D210F5D8A}" type="slidenum">
              <a:rPr lang="en-GB" smtClean="0"/>
              <a:t>‹#›</a:t>
            </a:fld>
            <a:endParaRPr lang="en-GB"/>
          </a:p>
        </p:txBody>
      </p:sp>
    </p:spTree>
    <p:extLst>
      <p:ext uri="{BB962C8B-B14F-4D97-AF65-F5344CB8AC3E}">
        <p14:creationId xmlns:p14="http://schemas.microsoft.com/office/powerpoint/2010/main" val="22035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6B3C-ED0D-4116-B56E-E1E3152FF7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BEF613-174D-4885-AD00-F3DEC2EA97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144A7E-81A6-4009-ACED-974DBBC2C8FA}"/>
              </a:ext>
            </a:extLst>
          </p:cNvPr>
          <p:cNvSpPr>
            <a:spLocks noGrp="1"/>
          </p:cNvSpPr>
          <p:nvPr>
            <p:ph type="dt" sz="half" idx="10"/>
          </p:nvPr>
        </p:nvSpPr>
        <p:spPr/>
        <p:txBody>
          <a:bodyPr/>
          <a:lstStyle/>
          <a:p>
            <a:fld id="{2B572A6C-5DFC-4D16-9801-98DD6604FF45}" type="datetimeFigureOut">
              <a:rPr lang="en-GB" smtClean="0"/>
              <a:t>23/03/2021</a:t>
            </a:fld>
            <a:endParaRPr lang="en-GB"/>
          </a:p>
        </p:txBody>
      </p:sp>
      <p:sp>
        <p:nvSpPr>
          <p:cNvPr id="5" name="Footer Placeholder 4">
            <a:extLst>
              <a:ext uri="{FF2B5EF4-FFF2-40B4-BE49-F238E27FC236}">
                <a16:creationId xmlns:a16="http://schemas.microsoft.com/office/drawing/2014/main" id="{71792F70-D190-424D-B6EF-7BC16F3918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580DFA-F6FA-4A6D-BAA9-9EBCF08D5FA3}"/>
              </a:ext>
            </a:extLst>
          </p:cNvPr>
          <p:cNvSpPr>
            <a:spLocks noGrp="1"/>
          </p:cNvSpPr>
          <p:nvPr>
            <p:ph type="sldNum" sz="quarter" idx="12"/>
          </p:nvPr>
        </p:nvSpPr>
        <p:spPr/>
        <p:txBody>
          <a:bodyPr/>
          <a:lstStyle/>
          <a:p>
            <a:fld id="{A319F156-F279-4C29-B060-A58D210F5D8A}" type="slidenum">
              <a:rPr lang="en-GB" smtClean="0"/>
              <a:t>‹#›</a:t>
            </a:fld>
            <a:endParaRPr lang="en-GB"/>
          </a:p>
        </p:txBody>
      </p:sp>
    </p:spTree>
    <p:extLst>
      <p:ext uri="{BB962C8B-B14F-4D97-AF65-F5344CB8AC3E}">
        <p14:creationId xmlns:p14="http://schemas.microsoft.com/office/powerpoint/2010/main" val="2374129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595FE-4DC9-484C-ACEF-743C889405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B4571BA-0F9E-43F7-9FF1-FF6AB5C087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84E680-17EF-4558-9DE8-644B4C4DEFB0}"/>
              </a:ext>
            </a:extLst>
          </p:cNvPr>
          <p:cNvSpPr>
            <a:spLocks noGrp="1"/>
          </p:cNvSpPr>
          <p:nvPr>
            <p:ph type="dt" sz="half" idx="10"/>
          </p:nvPr>
        </p:nvSpPr>
        <p:spPr/>
        <p:txBody>
          <a:bodyPr/>
          <a:lstStyle/>
          <a:p>
            <a:fld id="{2B572A6C-5DFC-4D16-9801-98DD6604FF45}" type="datetimeFigureOut">
              <a:rPr lang="en-GB" smtClean="0"/>
              <a:t>23/03/2021</a:t>
            </a:fld>
            <a:endParaRPr lang="en-GB"/>
          </a:p>
        </p:txBody>
      </p:sp>
      <p:sp>
        <p:nvSpPr>
          <p:cNvPr id="5" name="Footer Placeholder 4">
            <a:extLst>
              <a:ext uri="{FF2B5EF4-FFF2-40B4-BE49-F238E27FC236}">
                <a16:creationId xmlns:a16="http://schemas.microsoft.com/office/drawing/2014/main" id="{5E8B9F8D-9B80-462F-A06A-E865EBCDB2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2E1F5F-0B26-4B34-B4F5-3C2576435B4D}"/>
              </a:ext>
            </a:extLst>
          </p:cNvPr>
          <p:cNvSpPr>
            <a:spLocks noGrp="1"/>
          </p:cNvSpPr>
          <p:nvPr>
            <p:ph type="sldNum" sz="quarter" idx="12"/>
          </p:nvPr>
        </p:nvSpPr>
        <p:spPr/>
        <p:txBody>
          <a:bodyPr/>
          <a:lstStyle/>
          <a:p>
            <a:fld id="{A319F156-F279-4C29-B060-A58D210F5D8A}" type="slidenum">
              <a:rPr lang="en-GB" smtClean="0"/>
              <a:t>‹#›</a:t>
            </a:fld>
            <a:endParaRPr lang="en-GB"/>
          </a:p>
        </p:txBody>
      </p:sp>
    </p:spTree>
    <p:extLst>
      <p:ext uri="{BB962C8B-B14F-4D97-AF65-F5344CB8AC3E}">
        <p14:creationId xmlns:p14="http://schemas.microsoft.com/office/powerpoint/2010/main" val="78392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8FA6-4F0A-4681-805C-130BAEC712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FA61C99-D06F-4FF6-9E34-760AC6296C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247A1BF-4B60-470B-BB7C-5EEC27FA12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ECE50C-B5B5-430F-BBCE-B7633A984889}"/>
              </a:ext>
            </a:extLst>
          </p:cNvPr>
          <p:cNvSpPr>
            <a:spLocks noGrp="1"/>
          </p:cNvSpPr>
          <p:nvPr>
            <p:ph type="dt" sz="half" idx="10"/>
          </p:nvPr>
        </p:nvSpPr>
        <p:spPr/>
        <p:txBody>
          <a:bodyPr/>
          <a:lstStyle/>
          <a:p>
            <a:fld id="{2B572A6C-5DFC-4D16-9801-98DD6604FF45}" type="datetimeFigureOut">
              <a:rPr lang="en-GB" smtClean="0"/>
              <a:t>23/03/2021</a:t>
            </a:fld>
            <a:endParaRPr lang="en-GB"/>
          </a:p>
        </p:txBody>
      </p:sp>
      <p:sp>
        <p:nvSpPr>
          <p:cNvPr id="6" name="Footer Placeholder 5">
            <a:extLst>
              <a:ext uri="{FF2B5EF4-FFF2-40B4-BE49-F238E27FC236}">
                <a16:creationId xmlns:a16="http://schemas.microsoft.com/office/drawing/2014/main" id="{A14E92D6-D5F3-4764-95F2-479C452BE70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0ECA0D-4CBF-4C97-9649-EBBFCD5FCC90}"/>
              </a:ext>
            </a:extLst>
          </p:cNvPr>
          <p:cNvSpPr>
            <a:spLocks noGrp="1"/>
          </p:cNvSpPr>
          <p:nvPr>
            <p:ph type="sldNum" sz="quarter" idx="12"/>
          </p:nvPr>
        </p:nvSpPr>
        <p:spPr/>
        <p:txBody>
          <a:bodyPr/>
          <a:lstStyle/>
          <a:p>
            <a:fld id="{A319F156-F279-4C29-B060-A58D210F5D8A}" type="slidenum">
              <a:rPr lang="en-GB" smtClean="0"/>
              <a:t>‹#›</a:t>
            </a:fld>
            <a:endParaRPr lang="en-GB"/>
          </a:p>
        </p:txBody>
      </p:sp>
    </p:spTree>
    <p:extLst>
      <p:ext uri="{BB962C8B-B14F-4D97-AF65-F5344CB8AC3E}">
        <p14:creationId xmlns:p14="http://schemas.microsoft.com/office/powerpoint/2010/main" val="57730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924AC-6907-4B6B-A0BF-02AA7803989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44C167-E68D-4F48-B13A-A9C598318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658C1F-8020-4DC1-BA8B-A2D1ED32D6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5D7ACF5-693B-4414-8216-DEDA25BD9E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CA763C-89E4-4098-8F20-CA65A260F9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D62AFCC-BBC6-4EFE-8433-EDE4FB967FBE}"/>
              </a:ext>
            </a:extLst>
          </p:cNvPr>
          <p:cNvSpPr>
            <a:spLocks noGrp="1"/>
          </p:cNvSpPr>
          <p:nvPr>
            <p:ph type="dt" sz="half" idx="10"/>
          </p:nvPr>
        </p:nvSpPr>
        <p:spPr/>
        <p:txBody>
          <a:bodyPr/>
          <a:lstStyle/>
          <a:p>
            <a:fld id="{2B572A6C-5DFC-4D16-9801-98DD6604FF45}" type="datetimeFigureOut">
              <a:rPr lang="en-GB" smtClean="0"/>
              <a:t>23/03/2021</a:t>
            </a:fld>
            <a:endParaRPr lang="en-GB"/>
          </a:p>
        </p:txBody>
      </p:sp>
      <p:sp>
        <p:nvSpPr>
          <p:cNvPr id="8" name="Footer Placeholder 7">
            <a:extLst>
              <a:ext uri="{FF2B5EF4-FFF2-40B4-BE49-F238E27FC236}">
                <a16:creationId xmlns:a16="http://schemas.microsoft.com/office/drawing/2014/main" id="{4921BA5D-9259-44BB-A75F-7D694792DF9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62AA806-C85E-4ED8-8B50-DAB3DF6CA9A3}"/>
              </a:ext>
            </a:extLst>
          </p:cNvPr>
          <p:cNvSpPr>
            <a:spLocks noGrp="1"/>
          </p:cNvSpPr>
          <p:nvPr>
            <p:ph type="sldNum" sz="quarter" idx="12"/>
          </p:nvPr>
        </p:nvSpPr>
        <p:spPr/>
        <p:txBody>
          <a:bodyPr/>
          <a:lstStyle/>
          <a:p>
            <a:fld id="{A319F156-F279-4C29-B060-A58D210F5D8A}" type="slidenum">
              <a:rPr lang="en-GB" smtClean="0"/>
              <a:t>‹#›</a:t>
            </a:fld>
            <a:endParaRPr lang="en-GB"/>
          </a:p>
        </p:txBody>
      </p:sp>
    </p:spTree>
    <p:extLst>
      <p:ext uri="{BB962C8B-B14F-4D97-AF65-F5344CB8AC3E}">
        <p14:creationId xmlns:p14="http://schemas.microsoft.com/office/powerpoint/2010/main" val="1891965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CDCF-7715-4A07-9662-BC3A06D360F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2C4628E-1C97-4223-AB8F-E059AF3A594C}"/>
              </a:ext>
            </a:extLst>
          </p:cNvPr>
          <p:cNvSpPr>
            <a:spLocks noGrp="1"/>
          </p:cNvSpPr>
          <p:nvPr>
            <p:ph type="dt" sz="half" idx="10"/>
          </p:nvPr>
        </p:nvSpPr>
        <p:spPr/>
        <p:txBody>
          <a:bodyPr/>
          <a:lstStyle/>
          <a:p>
            <a:fld id="{2B572A6C-5DFC-4D16-9801-98DD6604FF45}" type="datetimeFigureOut">
              <a:rPr lang="en-GB" smtClean="0"/>
              <a:t>23/03/2021</a:t>
            </a:fld>
            <a:endParaRPr lang="en-GB"/>
          </a:p>
        </p:txBody>
      </p:sp>
      <p:sp>
        <p:nvSpPr>
          <p:cNvPr id="4" name="Footer Placeholder 3">
            <a:extLst>
              <a:ext uri="{FF2B5EF4-FFF2-40B4-BE49-F238E27FC236}">
                <a16:creationId xmlns:a16="http://schemas.microsoft.com/office/drawing/2014/main" id="{AFB39D26-41EE-4750-AA8B-98BFC5B9AA9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F159177-BC66-4714-83EA-8B4CD4E76D4D}"/>
              </a:ext>
            </a:extLst>
          </p:cNvPr>
          <p:cNvSpPr>
            <a:spLocks noGrp="1"/>
          </p:cNvSpPr>
          <p:nvPr>
            <p:ph type="sldNum" sz="quarter" idx="12"/>
          </p:nvPr>
        </p:nvSpPr>
        <p:spPr/>
        <p:txBody>
          <a:bodyPr/>
          <a:lstStyle/>
          <a:p>
            <a:fld id="{A319F156-F279-4C29-B060-A58D210F5D8A}" type="slidenum">
              <a:rPr lang="en-GB" smtClean="0"/>
              <a:t>‹#›</a:t>
            </a:fld>
            <a:endParaRPr lang="en-GB"/>
          </a:p>
        </p:txBody>
      </p:sp>
    </p:spTree>
    <p:extLst>
      <p:ext uri="{BB962C8B-B14F-4D97-AF65-F5344CB8AC3E}">
        <p14:creationId xmlns:p14="http://schemas.microsoft.com/office/powerpoint/2010/main" val="728988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C8955C-9D4E-4305-A6B9-1290E204EECE}"/>
              </a:ext>
            </a:extLst>
          </p:cNvPr>
          <p:cNvSpPr>
            <a:spLocks noGrp="1"/>
          </p:cNvSpPr>
          <p:nvPr>
            <p:ph type="dt" sz="half" idx="10"/>
          </p:nvPr>
        </p:nvSpPr>
        <p:spPr/>
        <p:txBody>
          <a:bodyPr/>
          <a:lstStyle/>
          <a:p>
            <a:fld id="{2B572A6C-5DFC-4D16-9801-98DD6604FF45}" type="datetimeFigureOut">
              <a:rPr lang="en-GB" smtClean="0"/>
              <a:t>23/03/2021</a:t>
            </a:fld>
            <a:endParaRPr lang="en-GB"/>
          </a:p>
        </p:txBody>
      </p:sp>
      <p:sp>
        <p:nvSpPr>
          <p:cNvPr id="3" name="Footer Placeholder 2">
            <a:extLst>
              <a:ext uri="{FF2B5EF4-FFF2-40B4-BE49-F238E27FC236}">
                <a16:creationId xmlns:a16="http://schemas.microsoft.com/office/drawing/2014/main" id="{5383B332-6CDE-4556-97E5-FD93DABAC93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3ECD420-4A49-44E2-AF1A-E3EEB88E55F6}"/>
              </a:ext>
            </a:extLst>
          </p:cNvPr>
          <p:cNvSpPr>
            <a:spLocks noGrp="1"/>
          </p:cNvSpPr>
          <p:nvPr>
            <p:ph type="sldNum" sz="quarter" idx="12"/>
          </p:nvPr>
        </p:nvSpPr>
        <p:spPr/>
        <p:txBody>
          <a:bodyPr/>
          <a:lstStyle/>
          <a:p>
            <a:fld id="{A319F156-F279-4C29-B060-A58D210F5D8A}" type="slidenum">
              <a:rPr lang="en-GB" smtClean="0"/>
              <a:t>‹#›</a:t>
            </a:fld>
            <a:endParaRPr lang="en-GB"/>
          </a:p>
        </p:txBody>
      </p:sp>
    </p:spTree>
    <p:extLst>
      <p:ext uri="{BB962C8B-B14F-4D97-AF65-F5344CB8AC3E}">
        <p14:creationId xmlns:p14="http://schemas.microsoft.com/office/powerpoint/2010/main" val="144825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AAD6E-6305-4C82-AB02-1EFF423403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09D221-5E72-4A20-A94D-319F256938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54583C-1A48-487D-A850-74DE94635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F1ADD4-256C-44D8-BD81-8342A3AF6C9B}"/>
              </a:ext>
            </a:extLst>
          </p:cNvPr>
          <p:cNvSpPr>
            <a:spLocks noGrp="1"/>
          </p:cNvSpPr>
          <p:nvPr>
            <p:ph type="dt" sz="half" idx="10"/>
          </p:nvPr>
        </p:nvSpPr>
        <p:spPr/>
        <p:txBody>
          <a:bodyPr/>
          <a:lstStyle/>
          <a:p>
            <a:fld id="{2B572A6C-5DFC-4D16-9801-98DD6604FF45}" type="datetimeFigureOut">
              <a:rPr lang="en-GB" smtClean="0"/>
              <a:t>23/03/2021</a:t>
            </a:fld>
            <a:endParaRPr lang="en-GB"/>
          </a:p>
        </p:txBody>
      </p:sp>
      <p:sp>
        <p:nvSpPr>
          <p:cNvPr id="6" name="Footer Placeholder 5">
            <a:extLst>
              <a:ext uri="{FF2B5EF4-FFF2-40B4-BE49-F238E27FC236}">
                <a16:creationId xmlns:a16="http://schemas.microsoft.com/office/drawing/2014/main" id="{8A16D05E-28E8-4945-998A-F31F40184A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863B4C-E35D-4208-97B0-87E3AF5BFEA4}"/>
              </a:ext>
            </a:extLst>
          </p:cNvPr>
          <p:cNvSpPr>
            <a:spLocks noGrp="1"/>
          </p:cNvSpPr>
          <p:nvPr>
            <p:ph type="sldNum" sz="quarter" idx="12"/>
          </p:nvPr>
        </p:nvSpPr>
        <p:spPr/>
        <p:txBody>
          <a:bodyPr/>
          <a:lstStyle/>
          <a:p>
            <a:fld id="{A319F156-F279-4C29-B060-A58D210F5D8A}" type="slidenum">
              <a:rPr lang="en-GB" smtClean="0"/>
              <a:t>‹#›</a:t>
            </a:fld>
            <a:endParaRPr lang="en-GB"/>
          </a:p>
        </p:txBody>
      </p:sp>
    </p:spTree>
    <p:extLst>
      <p:ext uri="{BB962C8B-B14F-4D97-AF65-F5344CB8AC3E}">
        <p14:creationId xmlns:p14="http://schemas.microsoft.com/office/powerpoint/2010/main" val="322950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6BCC2-A621-4863-B2A5-83E78F586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73B6AF8-FEA5-47DC-859A-58EA889FB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7FA61A9-79A4-4B16-92E1-802843F673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1BAD5-1B02-47BA-B6D7-6074C6FFE711}"/>
              </a:ext>
            </a:extLst>
          </p:cNvPr>
          <p:cNvSpPr>
            <a:spLocks noGrp="1"/>
          </p:cNvSpPr>
          <p:nvPr>
            <p:ph type="dt" sz="half" idx="10"/>
          </p:nvPr>
        </p:nvSpPr>
        <p:spPr/>
        <p:txBody>
          <a:bodyPr/>
          <a:lstStyle/>
          <a:p>
            <a:fld id="{2B572A6C-5DFC-4D16-9801-98DD6604FF45}" type="datetimeFigureOut">
              <a:rPr lang="en-GB" smtClean="0"/>
              <a:t>23/03/2021</a:t>
            </a:fld>
            <a:endParaRPr lang="en-GB"/>
          </a:p>
        </p:txBody>
      </p:sp>
      <p:sp>
        <p:nvSpPr>
          <p:cNvPr id="6" name="Footer Placeholder 5">
            <a:extLst>
              <a:ext uri="{FF2B5EF4-FFF2-40B4-BE49-F238E27FC236}">
                <a16:creationId xmlns:a16="http://schemas.microsoft.com/office/drawing/2014/main" id="{6F56F4CD-CCB7-4E05-B784-24B18E54E3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69F7B6-3F9E-472B-903F-C27C2AF4B4E5}"/>
              </a:ext>
            </a:extLst>
          </p:cNvPr>
          <p:cNvSpPr>
            <a:spLocks noGrp="1"/>
          </p:cNvSpPr>
          <p:nvPr>
            <p:ph type="sldNum" sz="quarter" idx="12"/>
          </p:nvPr>
        </p:nvSpPr>
        <p:spPr/>
        <p:txBody>
          <a:bodyPr/>
          <a:lstStyle/>
          <a:p>
            <a:fld id="{A319F156-F279-4C29-B060-A58D210F5D8A}" type="slidenum">
              <a:rPr lang="en-GB" smtClean="0"/>
              <a:t>‹#›</a:t>
            </a:fld>
            <a:endParaRPr lang="en-GB"/>
          </a:p>
        </p:txBody>
      </p:sp>
    </p:spTree>
    <p:extLst>
      <p:ext uri="{BB962C8B-B14F-4D97-AF65-F5344CB8AC3E}">
        <p14:creationId xmlns:p14="http://schemas.microsoft.com/office/powerpoint/2010/main" val="2712231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B163B9-4B5A-4D7C-B93B-569BE7ED43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8D6DAA-E84E-4CD5-AFC7-04C0D9DA85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56E3EE-BDFE-4AA3-880C-68A5D8E6C0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72A6C-5DFC-4D16-9801-98DD6604FF45}" type="datetimeFigureOut">
              <a:rPr lang="en-GB" smtClean="0"/>
              <a:t>23/03/2021</a:t>
            </a:fld>
            <a:endParaRPr lang="en-GB"/>
          </a:p>
        </p:txBody>
      </p:sp>
      <p:sp>
        <p:nvSpPr>
          <p:cNvPr id="5" name="Footer Placeholder 4">
            <a:extLst>
              <a:ext uri="{FF2B5EF4-FFF2-40B4-BE49-F238E27FC236}">
                <a16:creationId xmlns:a16="http://schemas.microsoft.com/office/drawing/2014/main" id="{826FAE74-38AF-405C-B1E0-84FC3AFE42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64EE5C-F278-42E6-87FE-75AE9E925C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9F156-F279-4C29-B060-A58D210F5D8A}" type="slidenum">
              <a:rPr lang="en-GB" smtClean="0"/>
              <a:t>‹#›</a:t>
            </a:fld>
            <a:endParaRPr lang="en-GB"/>
          </a:p>
        </p:txBody>
      </p:sp>
    </p:spTree>
    <p:extLst>
      <p:ext uri="{BB962C8B-B14F-4D97-AF65-F5344CB8AC3E}">
        <p14:creationId xmlns:p14="http://schemas.microsoft.com/office/powerpoint/2010/main" val="665379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245A9891-AB2D-4A3C-9F50-D47C62DF9E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DCA54-2D60-4DF6-9D4C-CE8CF847E6B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dirty="0">
                <a:solidFill>
                  <a:srgbClr val="FFFFFF"/>
                </a:solidFill>
              </a:rPr>
              <a:t>Library Management System </a:t>
            </a:r>
          </a:p>
        </p:txBody>
      </p:sp>
      <p:sp>
        <p:nvSpPr>
          <p:cNvPr id="3" name="Subtitle 2">
            <a:extLst>
              <a:ext uri="{FF2B5EF4-FFF2-40B4-BE49-F238E27FC236}">
                <a16:creationId xmlns:a16="http://schemas.microsoft.com/office/drawing/2014/main" id="{1295B45D-67BF-4361-9CBF-A7F6D0728E8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GB" dirty="0">
                <a:solidFill>
                  <a:srgbClr val="FFFFFF"/>
                </a:solidFill>
              </a:rPr>
              <a:t>Coded in Python by Tobi</a:t>
            </a:r>
          </a:p>
        </p:txBody>
      </p:sp>
    </p:spTree>
    <p:extLst>
      <p:ext uri="{BB962C8B-B14F-4D97-AF65-F5344CB8AC3E}">
        <p14:creationId xmlns:p14="http://schemas.microsoft.com/office/powerpoint/2010/main" val="357087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F83A0-438F-4AA0-955B-4FCEA0334FB2}"/>
              </a:ext>
            </a:extLst>
          </p:cNvPr>
          <p:cNvSpPr>
            <a:spLocks noGrp="1"/>
          </p:cNvSpPr>
          <p:nvPr>
            <p:ph type="title"/>
          </p:nvPr>
        </p:nvSpPr>
        <p:spPr/>
        <p:txBody>
          <a:bodyPr/>
          <a:lstStyle/>
          <a:p>
            <a:r>
              <a:rPr lang="en-GB" dirty="0"/>
              <a:t>Book search Code Part 2</a:t>
            </a:r>
          </a:p>
        </p:txBody>
      </p:sp>
      <p:pic>
        <p:nvPicPr>
          <p:cNvPr id="5" name="Picture 4">
            <a:extLst>
              <a:ext uri="{FF2B5EF4-FFF2-40B4-BE49-F238E27FC236}">
                <a16:creationId xmlns:a16="http://schemas.microsoft.com/office/drawing/2014/main" id="{FB03FEC4-CE16-43AE-A469-3F4A097D35A5}"/>
              </a:ext>
            </a:extLst>
          </p:cNvPr>
          <p:cNvPicPr>
            <a:picLocks noChangeAspect="1"/>
          </p:cNvPicPr>
          <p:nvPr/>
        </p:nvPicPr>
        <p:blipFill>
          <a:blip r:embed="rId2"/>
          <a:stretch>
            <a:fillRect/>
          </a:stretch>
        </p:blipFill>
        <p:spPr>
          <a:xfrm>
            <a:off x="838200" y="1860370"/>
            <a:ext cx="9921765" cy="4742822"/>
          </a:xfrm>
          <a:prstGeom prst="rect">
            <a:avLst/>
          </a:prstGeom>
        </p:spPr>
      </p:pic>
    </p:spTree>
    <p:extLst>
      <p:ext uri="{BB962C8B-B14F-4D97-AF65-F5344CB8AC3E}">
        <p14:creationId xmlns:p14="http://schemas.microsoft.com/office/powerpoint/2010/main" val="212373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8DB316-E6EF-418C-8BBC-C334B213457B}"/>
              </a:ext>
            </a:extLst>
          </p:cNvPr>
          <p:cNvSpPr>
            <a:spLocks noGrp="1"/>
          </p:cNvSpPr>
          <p:nvPr>
            <p:ph type="title"/>
          </p:nvPr>
        </p:nvSpPr>
        <p:spPr>
          <a:xfrm>
            <a:off x="643467" y="321734"/>
            <a:ext cx="10905066" cy="1135737"/>
          </a:xfrm>
        </p:spPr>
        <p:txBody>
          <a:bodyPr>
            <a:normAutofit/>
          </a:bodyPr>
          <a:lstStyle/>
          <a:p>
            <a:r>
              <a:rPr lang="en-GB" sz="3600"/>
              <a:t>Checking out books</a:t>
            </a:r>
          </a:p>
        </p:txBody>
      </p:sp>
      <p:sp>
        <p:nvSpPr>
          <p:cNvPr id="3" name="Content Placeholder 2">
            <a:extLst>
              <a:ext uri="{FF2B5EF4-FFF2-40B4-BE49-F238E27FC236}">
                <a16:creationId xmlns:a16="http://schemas.microsoft.com/office/drawing/2014/main" id="{763507B9-F34B-443E-89D9-BF9F22318ED4}"/>
              </a:ext>
            </a:extLst>
          </p:cNvPr>
          <p:cNvSpPr>
            <a:spLocks noGrp="1"/>
          </p:cNvSpPr>
          <p:nvPr>
            <p:ph idx="1"/>
          </p:nvPr>
        </p:nvSpPr>
        <p:spPr>
          <a:xfrm>
            <a:off x="643469" y="1782981"/>
            <a:ext cx="4008384" cy="4393982"/>
          </a:xfrm>
        </p:spPr>
        <p:txBody>
          <a:bodyPr>
            <a:normAutofit/>
          </a:bodyPr>
          <a:lstStyle/>
          <a:p>
            <a:r>
              <a:rPr lang="en-GB" sz="1900" dirty="0"/>
              <a:t>This allows the user to check out a book by ID, When the checkout book button has been pressed on the menu screen.</a:t>
            </a:r>
          </a:p>
          <a:p>
            <a:r>
              <a:rPr lang="en-GB" sz="1900" dirty="0"/>
              <a:t>Then the user is given a list of available to checkout books.</a:t>
            </a:r>
          </a:p>
          <a:p>
            <a:r>
              <a:rPr lang="en-GB" sz="1900" dirty="0"/>
              <a:t>The user then enters the ID of the book they would like to check out, followed by the ID of the customer and the system, changes the status of the book from “In stock” to “Out on loan” and assigns the customer ID to the book that has been taken out.</a:t>
            </a:r>
          </a:p>
          <a:p>
            <a:r>
              <a:rPr lang="en-GB" sz="1900" dirty="0"/>
              <a:t>This is also added the log file.</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64662C6-DC1C-4E8D-82A4-3EEAC6717C86}"/>
              </a:ext>
            </a:extLst>
          </p:cNvPr>
          <p:cNvPicPr>
            <a:picLocks noChangeAspect="1"/>
          </p:cNvPicPr>
          <p:nvPr/>
        </p:nvPicPr>
        <p:blipFill>
          <a:blip r:embed="rId2"/>
          <a:stretch>
            <a:fillRect/>
          </a:stretch>
        </p:blipFill>
        <p:spPr>
          <a:xfrm>
            <a:off x="4681863" y="574591"/>
            <a:ext cx="4143796" cy="436189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68BC5F14-E85D-42E9-BCA3-72361856BAAB}"/>
              </a:ext>
            </a:extLst>
          </p:cNvPr>
          <p:cNvPicPr>
            <a:picLocks noChangeAspect="1"/>
          </p:cNvPicPr>
          <p:nvPr/>
        </p:nvPicPr>
        <p:blipFill>
          <a:blip r:embed="rId3"/>
          <a:stretch>
            <a:fillRect/>
          </a:stretch>
        </p:blipFill>
        <p:spPr>
          <a:xfrm>
            <a:off x="4651853" y="5325882"/>
            <a:ext cx="4652201" cy="1291229"/>
          </a:xfrm>
          <a:prstGeom prst="rect">
            <a:avLst/>
          </a:prstGeom>
        </p:spPr>
      </p:pic>
    </p:spTree>
    <p:extLst>
      <p:ext uri="{BB962C8B-B14F-4D97-AF65-F5344CB8AC3E}">
        <p14:creationId xmlns:p14="http://schemas.microsoft.com/office/powerpoint/2010/main" val="1189528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8C109F-77D6-4A2C-B6AB-D453F7C2C7B7}"/>
              </a:ext>
            </a:extLst>
          </p:cNvPr>
          <p:cNvPicPr>
            <a:picLocks noChangeAspect="1"/>
          </p:cNvPicPr>
          <p:nvPr/>
        </p:nvPicPr>
        <p:blipFill>
          <a:blip r:embed="rId2"/>
          <a:stretch>
            <a:fillRect/>
          </a:stretch>
        </p:blipFill>
        <p:spPr>
          <a:xfrm>
            <a:off x="981075" y="1524000"/>
            <a:ext cx="9598347" cy="4698667"/>
          </a:xfrm>
          <a:prstGeom prst="rect">
            <a:avLst/>
          </a:prstGeom>
        </p:spPr>
      </p:pic>
      <p:sp>
        <p:nvSpPr>
          <p:cNvPr id="4" name="Title 1">
            <a:extLst>
              <a:ext uri="{FF2B5EF4-FFF2-40B4-BE49-F238E27FC236}">
                <a16:creationId xmlns:a16="http://schemas.microsoft.com/office/drawing/2014/main" id="{7AA85D20-D65E-41BD-8EE7-6E565D56BDE8}"/>
              </a:ext>
            </a:extLst>
          </p:cNvPr>
          <p:cNvSpPr>
            <a:spLocks noGrp="1"/>
          </p:cNvSpPr>
          <p:nvPr>
            <p:ph type="title"/>
          </p:nvPr>
        </p:nvSpPr>
        <p:spPr>
          <a:xfrm>
            <a:off x="838200" y="365125"/>
            <a:ext cx="10515600" cy="1325563"/>
          </a:xfrm>
        </p:spPr>
        <p:txBody>
          <a:bodyPr/>
          <a:lstStyle/>
          <a:p>
            <a:r>
              <a:rPr lang="en-GB" dirty="0"/>
              <a:t>Book checkout code part 1</a:t>
            </a:r>
          </a:p>
        </p:txBody>
      </p:sp>
    </p:spTree>
    <p:extLst>
      <p:ext uri="{BB962C8B-B14F-4D97-AF65-F5344CB8AC3E}">
        <p14:creationId xmlns:p14="http://schemas.microsoft.com/office/powerpoint/2010/main" val="1639040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FCA8-3951-4ED9-8FD5-594DEEE1E6E3}"/>
              </a:ext>
            </a:extLst>
          </p:cNvPr>
          <p:cNvSpPr>
            <a:spLocks noGrp="1"/>
          </p:cNvSpPr>
          <p:nvPr>
            <p:ph type="title"/>
          </p:nvPr>
        </p:nvSpPr>
        <p:spPr/>
        <p:txBody>
          <a:bodyPr/>
          <a:lstStyle/>
          <a:p>
            <a:r>
              <a:rPr lang="en-GB" dirty="0"/>
              <a:t>Book checkout code part 2</a:t>
            </a:r>
          </a:p>
        </p:txBody>
      </p:sp>
      <p:pic>
        <p:nvPicPr>
          <p:cNvPr id="5" name="Picture 4">
            <a:extLst>
              <a:ext uri="{FF2B5EF4-FFF2-40B4-BE49-F238E27FC236}">
                <a16:creationId xmlns:a16="http://schemas.microsoft.com/office/drawing/2014/main" id="{0C68C353-F6CC-47F7-BE1F-2DC52CDDF199}"/>
              </a:ext>
            </a:extLst>
          </p:cNvPr>
          <p:cNvPicPr>
            <a:picLocks noChangeAspect="1"/>
          </p:cNvPicPr>
          <p:nvPr/>
        </p:nvPicPr>
        <p:blipFill>
          <a:blip r:embed="rId2"/>
          <a:stretch>
            <a:fillRect/>
          </a:stretch>
        </p:blipFill>
        <p:spPr>
          <a:xfrm>
            <a:off x="1266825" y="2639015"/>
            <a:ext cx="9387663" cy="3585757"/>
          </a:xfrm>
          <a:prstGeom prst="rect">
            <a:avLst/>
          </a:prstGeom>
        </p:spPr>
      </p:pic>
    </p:spTree>
    <p:extLst>
      <p:ext uri="{BB962C8B-B14F-4D97-AF65-F5344CB8AC3E}">
        <p14:creationId xmlns:p14="http://schemas.microsoft.com/office/powerpoint/2010/main" val="1262350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68B158-5302-4031-B84E-C4A88012D44F}"/>
              </a:ext>
            </a:extLst>
          </p:cNvPr>
          <p:cNvSpPr>
            <a:spLocks noGrp="1"/>
          </p:cNvSpPr>
          <p:nvPr>
            <p:ph type="title"/>
          </p:nvPr>
        </p:nvSpPr>
        <p:spPr>
          <a:xfrm>
            <a:off x="643467" y="321734"/>
            <a:ext cx="10905066" cy="1135737"/>
          </a:xfrm>
        </p:spPr>
        <p:txBody>
          <a:bodyPr>
            <a:normAutofit/>
          </a:bodyPr>
          <a:lstStyle/>
          <a:p>
            <a:r>
              <a:rPr lang="en-GB" sz="3600"/>
              <a:t>Returning books</a:t>
            </a:r>
          </a:p>
        </p:txBody>
      </p:sp>
      <p:sp>
        <p:nvSpPr>
          <p:cNvPr id="3" name="Content Placeholder 2">
            <a:extLst>
              <a:ext uri="{FF2B5EF4-FFF2-40B4-BE49-F238E27FC236}">
                <a16:creationId xmlns:a16="http://schemas.microsoft.com/office/drawing/2014/main" id="{CE1A851A-EBBF-42D7-8C1F-15F4770B03D4}"/>
              </a:ext>
            </a:extLst>
          </p:cNvPr>
          <p:cNvSpPr>
            <a:spLocks noGrp="1"/>
          </p:cNvSpPr>
          <p:nvPr>
            <p:ph idx="1"/>
          </p:nvPr>
        </p:nvSpPr>
        <p:spPr>
          <a:xfrm>
            <a:off x="643469" y="1782981"/>
            <a:ext cx="4008384" cy="4393982"/>
          </a:xfrm>
        </p:spPr>
        <p:txBody>
          <a:bodyPr>
            <a:normAutofit/>
          </a:bodyPr>
          <a:lstStyle/>
          <a:p>
            <a:r>
              <a:rPr lang="en-GB" sz="2000"/>
              <a:t>This allows the user to return a book by ID. Firstly the return book button is pressed on the menu screen.</a:t>
            </a:r>
          </a:p>
          <a:p>
            <a:r>
              <a:rPr lang="en-GB" sz="2000"/>
              <a:t>Then the user is given a list of books that need to be returned.</a:t>
            </a:r>
          </a:p>
          <a:p>
            <a:r>
              <a:rPr lang="en-GB" sz="2000"/>
              <a:t>The user then enters the ID of the book they would like to return, and the system, changes the status of the book from “out of stock” to “In Stock” and assigns the customer ID to the book that has been taken out.</a:t>
            </a:r>
          </a:p>
          <a:p>
            <a:r>
              <a:rPr lang="en-GB" sz="2000"/>
              <a:t>This is also added the log file.</a:t>
            </a:r>
          </a:p>
          <a:p>
            <a:endParaRPr lang="en-GB" sz="2000"/>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E0919DB0-FFE7-46EE-9F2F-F4C216848269}"/>
              </a:ext>
            </a:extLst>
          </p:cNvPr>
          <p:cNvPicPr>
            <a:picLocks noChangeAspect="1"/>
          </p:cNvPicPr>
          <p:nvPr/>
        </p:nvPicPr>
        <p:blipFill>
          <a:blip r:embed="rId2"/>
          <a:stretch>
            <a:fillRect/>
          </a:stretch>
        </p:blipFill>
        <p:spPr>
          <a:xfrm>
            <a:off x="7408622" y="1782982"/>
            <a:ext cx="2026604" cy="2116558"/>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C93DA38D-2DB4-4FD9-A808-DF40B53C7B60}"/>
              </a:ext>
            </a:extLst>
          </p:cNvPr>
          <p:cNvPicPr>
            <a:picLocks noChangeAspect="1"/>
          </p:cNvPicPr>
          <p:nvPr/>
        </p:nvPicPr>
        <p:blipFill>
          <a:blip r:embed="rId3"/>
          <a:stretch>
            <a:fillRect/>
          </a:stretch>
        </p:blipFill>
        <p:spPr>
          <a:xfrm>
            <a:off x="5295320" y="4377890"/>
            <a:ext cx="6253212" cy="1449499"/>
          </a:xfrm>
          <a:prstGeom prst="rect">
            <a:avLst/>
          </a:prstGeom>
        </p:spPr>
      </p:pic>
    </p:spTree>
    <p:extLst>
      <p:ext uri="{BB962C8B-B14F-4D97-AF65-F5344CB8AC3E}">
        <p14:creationId xmlns:p14="http://schemas.microsoft.com/office/powerpoint/2010/main" val="2951497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0DB3A-3AF2-410C-81AC-99A0FA387540}"/>
              </a:ext>
            </a:extLst>
          </p:cNvPr>
          <p:cNvSpPr>
            <a:spLocks noGrp="1"/>
          </p:cNvSpPr>
          <p:nvPr>
            <p:ph type="title"/>
          </p:nvPr>
        </p:nvSpPr>
        <p:spPr/>
        <p:txBody>
          <a:bodyPr/>
          <a:lstStyle/>
          <a:p>
            <a:r>
              <a:rPr lang="en-GB" dirty="0"/>
              <a:t>Return a book code part 1</a:t>
            </a:r>
          </a:p>
        </p:txBody>
      </p:sp>
      <p:pic>
        <p:nvPicPr>
          <p:cNvPr id="5" name="Picture 4">
            <a:extLst>
              <a:ext uri="{FF2B5EF4-FFF2-40B4-BE49-F238E27FC236}">
                <a16:creationId xmlns:a16="http://schemas.microsoft.com/office/drawing/2014/main" id="{E15D4F85-1E56-4EBD-BA07-96C96614937B}"/>
              </a:ext>
            </a:extLst>
          </p:cNvPr>
          <p:cNvPicPr>
            <a:picLocks noChangeAspect="1"/>
          </p:cNvPicPr>
          <p:nvPr/>
        </p:nvPicPr>
        <p:blipFill>
          <a:blip r:embed="rId2"/>
          <a:stretch>
            <a:fillRect/>
          </a:stretch>
        </p:blipFill>
        <p:spPr>
          <a:xfrm>
            <a:off x="1123950" y="1690688"/>
            <a:ext cx="9016927" cy="4586985"/>
          </a:xfrm>
          <a:prstGeom prst="rect">
            <a:avLst/>
          </a:prstGeom>
        </p:spPr>
      </p:pic>
    </p:spTree>
    <p:extLst>
      <p:ext uri="{BB962C8B-B14F-4D97-AF65-F5344CB8AC3E}">
        <p14:creationId xmlns:p14="http://schemas.microsoft.com/office/powerpoint/2010/main" val="293533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020BF-1B49-40DC-8C5D-AFFBF0D3AD49}"/>
              </a:ext>
            </a:extLst>
          </p:cNvPr>
          <p:cNvSpPr>
            <a:spLocks noGrp="1"/>
          </p:cNvSpPr>
          <p:nvPr>
            <p:ph type="title"/>
          </p:nvPr>
        </p:nvSpPr>
        <p:spPr/>
        <p:txBody>
          <a:bodyPr/>
          <a:lstStyle/>
          <a:p>
            <a:r>
              <a:rPr lang="en-GB" dirty="0"/>
              <a:t>Return a book code part 2</a:t>
            </a:r>
          </a:p>
        </p:txBody>
      </p:sp>
      <p:pic>
        <p:nvPicPr>
          <p:cNvPr id="5" name="Picture 4">
            <a:extLst>
              <a:ext uri="{FF2B5EF4-FFF2-40B4-BE49-F238E27FC236}">
                <a16:creationId xmlns:a16="http://schemas.microsoft.com/office/drawing/2014/main" id="{58EFA385-51AE-4205-A859-1672E3DFCE37}"/>
              </a:ext>
            </a:extLst>
          </p:cNvPr>
          <p:cNvPicPr>
            <a:picLocks noChangeAspect="1"/>
          </p:cNvPicPr>
          <p:nvPr/>
        </p:nvPicPr>
        <p:blipFill>
          <a:blip r:embed="rId2"/>
          <a:stretch>
            <a:fillRect/>
          </a:stretch>
        </p:blipFill>
        <p:spPr>
          <a:xfrm>
            <a:off x="188536" y="2542315"/>
            <a:ext cx="11257299" cy="1773369"/>
          </a:xfrm>
          <a:prstGeom prst="rect">
            <a:avLst/>
          </a:prstGeom>
        </p:spPr>
      </p:pic>
    </p:spTree>
    <p:extLst>
      <p:ext uri="{BB962C8B-B14F-4D97-AF65-F5344CB8AC3E}">
        <p14:creationId xmlns:p14="http://schemas.microsoft.com/office/powerpoint/2010/main" val="108670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D41AE2-DC5B-4A4A-B29F-98161EFB0EE1}"/>
              </a:ext>
            </a:extLst>
          </p:cNvPr>
          <p:cNvSpPr>
            <a:spLocks noGrp="1"/>
          </p:cNvSpPr>
          <p:nvPr>
            <p:ph type="title"/>
          </p:nvPr>
        </p:nvSpPr>
        <p:spPr>
          <a:xfrm>
            <a:off x="643467" y="321734"/>
            <a:ext cx="10905066" cy="1135737"/>
          </a:xfrm>
        </p:spPr>
        <p:txBody>
          <a:bodyPr>
            <a:normAutofit/>
          </a:bodyPr>
          <a:lstStyle/>
          <a:p>
            <a:r>
              <a:rPr lang="en-GB" sz="3600"/>
              <a:t>Popularity checker</a:t>
            </a:r>
          </a:p>
        </p:txBody>
      </p:sp>
      <p:sp>
        <p:nvSpPr>
          <p:cNvPr id="3" name="Content Placeholder 2">
            <a:extLst>
              <a:ext uri="{FF2B5EF4-FFF2-40B4-BE49-F238E27FC236}">
                <a16:creationId xmlns:a16="http://schemas.microsoft.com/office/drawing/2014/main" id="{91EC08C3-0AE3-4E2D-A3D8-31DE7E0042BA}"/>
              </a:ext>
            </a:extLst>
          </p:cNvPr>
          <p:cNvSpPr>
            <a:spLocks noGrp="1"/>
          </p:cNvSpPr>
          <p:nvPr>
            <p:ph idx="1"/>
          </p:nvPr>
        </p:nvSpPr>
        <p:spPr>
          <a:xfrm>
            <a:off x="643469" y="1782981"/>
            <a:ext cx="4008384" cy="4393982"/>
          </a:xfrm>
        </p:spPr>
        <p:txBody>
          <a:bodyPr>
            <a:normAutofit/>
          </a:bodyPr>
          <a:lstStyle/>
          <a:p>
            <a:r>
              <a:rPr lang="en-GB" sz="2000"/>
              <a:t>When the popularity button is pressed on the menu screen.</a:t>
            </a:r>
          </a:p>
          <a:p>
            <a:r>
              <a:rPr lang="en-GB" sz="2000"/>
              <a:t>A graphical representation of the most popular book is shown. </a:t>
            </a:r>
          </a:p>
          <a:p>
            <a:r>
              <a:rPr lang="en-GB" sz="2000"/>
              <a:t>This is created by collecting all the transaction data on the books, such as returns and check outs and counting the number of times a book has been checked out.</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EDBE4CA7-92EB-4404-8393-ECBB6A0C5DA5}"/>
              </a:ext>
            </a:extLst>
          </p:cNvPr>
          <p:cNvPicPr>
            <a:picLocks noChangeAspect="1"/>
          </p:cNvPicPr>
          <p:nvPr/>
        </p:nvPicPr>
        <p:blipFill>
          <a:blip r:embed="rId2"/>
          <a:stretch>
            <a:fillRect/>
          </a:stretch>
        </p:blipFill>
        <p:spPr>
          <a:xfrm>
            <a:off x="5295320" y="2080147"/>
            <a:ext cx="6253212" cy="3767559"/>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2404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3F61-269E-4988-BBA2-218E7D9CBDE1}"/>
              </a:ext>
            </a:extLst>
          </p:cNvPr>
          <p:cNvSpPr>
            <a:spLocks noGrp="1"/>
          </p:cNvSpPr>
          <p:nvPr>
            <p:ph type="title"/>
          </p:nvPr>
        </p:nvSpPr>
        <p:spPr/>
        <p:txBody>
          <a:bodyPr/>
          <a:lstStyle/>
          <a:p>
            <a:r>
              <a:rPr lang="en-GB" dirty="0"/>
              <a:t>Popularity updater code</a:t>
            </a:r>
          </a:p>
        </p:txBody>
      </p:sp>
      <p:sp>
        <p:nvSpPr>
          <p:cNvPr id="3" name="Content Placeholder 2">
            <a:extLst>
              <a:ext uri="{FF2B5EF4-FFF2-40B4-BE49-F238E27FC236}">
                <a16:creationId xmlns:a16="http://schemas.microsoft.com/office/drawing/2014/main" id="{7BA43653-C34E-4F94-9709-91C69F0BB58B}"/>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1BBDBC91-8FF1-4506-8C37-D7602D1686C3}"/>
              </a:ext>
            </a:extLst>
          </p:cNvPr>
          <p:cNvPicPr>
            <a:picLocks noChangeAspect="1"/>
          </p:cNvPicPr>
          <p:nvPr/>
        </p:nvPicPr>
        <p:blipFill>
          <a:blip r:embed="rId2"/>
          <a:stretch>
            <a:fillRect/>
          </a:stretch>
        </p:blipFill>
        <p:spPr>
          <a:xfrm>
            <a:off x="838200" y="1690688"/>
            <a:ext cx="10646482" cy="4953000"/>
          </a:xfrm>
          <a:prstGeom prst="rect">
            <a:avLst/>
          </a:prstGeom>
        </p:spPr>
      </p:pic>
    </p:spTree>
    <p:extLst>
      <p:ext uri="{BB962C8B-B14F-4D97-AF65-F5344CB8AC3E}">
        <p14:creationId xmlns:p14="http://schemas.microsoft.com/office/powerpoint/2010/main" val="123079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4EAC-3F8F-4523-A85C-A0361C1A1FF3}"/>
              </a:ext>
            </a:extLst>
          </p:cNvPr>
          <p:cNvSpPr>
            <a:spLocks noGrp="1"/>
          </p:cNvSpPr>
          <p:nvPr>
            <p:ph type="title"/>
          </p:nvPr>
        </p:nvSpPr>
        <p:spPr/>
        <p:txBody>
          <a:bodyPr/>
          <a:lstStyle/>
          <a:p>
            <a:r>
              <a:rPr lang="en-GB" dirty="0"/>
              <a:t>Popularity show code</a:t>
            </a:r>
          </a:p>
        </p:txBody>
      </p:sp>
      <p:pic>
        <p:nvPicPr>
          <p:cNvPr id="5" name="Picture 4">
            <a:extLst>
              <a:ext uri="{FF2B5EF4-FFF2-40B4-BE49-F238E27FC236}">
                <a16:creationId xmlns:a16="http://schemas.microsoft.com/office/drawing/2014/main" id="{FB8C0F51-9E2B-43E5-9EA4-C4EC4D93FE54}"/>
              </a:ext>
            </a:extLst>
          </p:cNvPr>
          <p:cNvPicPr>
            <a:picLocks noChangeAspect="1"/>
          </p:cNvPicPr>
          <p:nvPr/>
        </p:nvPicPr>
        <p:blipFill>
          <a:blip r:embed="rId2"/>
          <a:stretch>
            <a:fillRect/>
          </a:stretch>
        </p:blipFill>
        <p:spPr>
          <a:xfrm>
            <a:off x="1485901" y="1690688"/>
            <a:ext cx="8934450" cy="4969289"/>
          </a:xfrm>
          <a:prstGeom prst="rect">
            <a:avLst/>
          </a:prstGeom>
        </p:spPr>
      </p:pic>
    </p:spTree>
    <p:extLst>
      <p:ext uri="{BB962C8B-B14F-4D97-AF65-F5344CB8AC3E}">
        <p14:creationId xmlns:p14="http://schemas.microsoft.com/office/powerpoint/2010/main" val="4173809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6E997E-7A28-4242-AE7E-1A89F3563F47}"/>
              </a:ext>
            </a:extLst>
          </p:cNvPr>
          <p:cNvSpPr>
            <a:spLocks noGrp="1"/>
          </p:cNvSpPr>
          <p:nvPr>
            <p:ph type="title"/>
          </p:nvPr>
        </p:nvSpPr>
        <p:spPr>
          <a:xfrm>
            <a:off x="643467" y="321734"/>
            <a:ext cx="10905066" cy="1135737"/>
          </a:xfrm>
        </p:spPr>
        <p:txBody>
          <a:bodyPr>
            <a:normAutofit/>
          </a:bodyPr>
          <a:lstStyle/>
          <a:p>
            <a:r>
              <a:rPr lang="en-GB" sz="3600"/>
              <a:t>Concept and Idea</a:t>
            </a:r>
          </a:p>
        </p:txBody>
      </p:sp>
      <p:sp>
        <p:nvSpPr>
          <p:cNvPr id="3" name="Content Placeholder 2">
            <a:extLst>
              <a:ext uri="{FF2B5EF4-FFF2-40B4-BE49-F238E27FC236}">
                <a16:creationId xmlns:a16="http://schemas.microsoft.com/office/drawing/2014/main" id="{4F97B132-EFA1-4744-934C-4F7DF19AE8A7}"/>
              </a:ext>
            </a:extLst>
          </p:cNvPr>
          <p:cNvSpPr>
            <a:spLocks noGrp="1"/>
          </p:cNvSpPr>
          <p:nvPr>
            <p:ph idx="1"/>
          </p:nvPr>
        </p:nvSpPr>
        <p:spPr>
          <a:xfrm>
            <a:off x="643467" y="1782981"/>
            <a:ext cx="10905066" cy="4393982"/>
          </a:xfrm>
        </p:spPr>
        <p:txBody>
          <a:bodyPr>
            <a:normAutofit/>
          </a:bodyPr>
          <a:lstStyle/>
          <a:p>
            <a:r>
              <a:rPr lang="en-GB" sz="2000"/>
              <a:t>The main concept was to create a simple library management system</a:t>
            </a:r>
          </a:p>
          <a:p>
            <a:pPr lvl="1"/>
            <a:r>
              <a:rPr lang="en-GB" sz="2000"/>
              <a:t>One that allowed a librarian to search for books by title to check for its availability</a:t>
            </a:r>
          </a:p>
          <a:p>
            <a:pPr lvl="1"/>
            <a:r>
              <a:rPr lang="en-GB" sz="2000"/>
              <a:t>Checkout available books</a:t>
            </a:r>
          </a:p>
          <a:p>
            <a:pPr lvl="1"/>
            <a:r>
              <a:rPr lang="en-GB" sz="2000"/>
              <a:t>Return books that they had previously checked out</a:t>
            </a:r>
          </a:p>
          <a:p>
            <a:pPr lvl="1"/>
            <a:r>
              <a:rPr lang="en-GB" sz="2000"/>
              <a:t>Showed the popularity of books. So that they could purchase more of a book depending on popularity.</a:t>
            </a:r>
          </a:p>
          <a:p>
            <a:pPr lvl="1"/>
            <a:r>
              <a:rPr lang="en-GB" sz="2000"/>
              <a:t>The system also needed to be secure and only provide access to librarians that were registered on the system with a user ID and Password</a:t>
            </a:r>
          </a:p>
          <a:p>
            <a:pPr lvl="1"/>
            <a:endParaRPr lang="en-GB" sz="2000"/>
          </a:p>
        </p:txBody>
      </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397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668336-F099-4606-B831-71D4FE46871D}"/>
              </a:ext>
            </a:extLst>
          </p:cNvPr>
          <p:cNvSpPr>
            <a:spLocks noGrp="1"/>
          </p:cNvSpPr>
          <p:nvPr>
            <p:ph type="title"/>
          </p:nvPr>
        </p:nvSpPr>
        <p:spPr>
          <a:xfrm>
            <a:off x="643467" y="321734"/>
            <a:ext cx="10905066" cy="1135737"/>
          </a:xfrm>
        </p:spPr>
        <p:txBody>
          <a:bodyPr>
            <a:normAutofit/>
          </a:bodyPr>
          <a:lstStyle/>
          <a:p>
            <a:r>
              <a:rPr lang="en-GB" sz="3600"/>
              <a:t>Functions</a:t>
            </a:r>
          </a:p>
        </p:txBody>
      </p:sp>
      <p:sp>
        <p:nvSpPr>
          <p:cNvPr id="3" name="Content Placeholder 2">
            <a:extLst>
              <a:ext uri="{FF2B5EF4-FFF2-40B4-BE49-F238E27FC236}">
                <a16:creationId xmlns:a16="http://schemas.microsoft.com/office/drawing/2014/main" id="{8D102502-56F9-48F6-962F-690DFD4C4E79}"/>
              </a:ext>
            </a:extLst>
          </p:cNvPr>
          <p:cNvSpPr>
            <a:spLocks noGrp="1"/>
          </p:cNvSpPr>
          <p:nvPr>
            <p:ph idx="1"/>
          </p:nvPr>
        </p:nvSpPr>
        <p:spPr>
          <a:xfrm>
            <a:off x="643467" y="1782981"/>
            <a:ext cx="10905066" cy="4393982"/>
          </a:xfrm>
        </p:spPr>
        <p:txBody>
          <a:bodyPr>
            <a:normAutofit/>
          </a:bodyPr>
          <a:lstStyle/>
          <a:p>
            <a:r>
              <a:rPr lang="en-GB" sz="1700" dirty="0"/>
              <a:t>Logging in system</a:t>
            </a:r>
          </a:p>
          <a:p>
            <a:pPr lvl="1"/>
            <a:r>
              <a:rPr lang="en-GB" sz="1700" dirty="0"/>
              <a:t>Adding in users</a:t>
            </a:r>
          </a:p>
          <a:p>
            <a:pPr lvl="1"/>
            <a:r>
              <a:rPr lang="en-GB" sz="1700"/>
              <a:t>Log into </a:t>
            </a:r>
            <a:r>
              <a:rPr lang="en-GB" sz="1700" dirty="0"/>
              <a:t>the system</a:t>
            </a:r>
          </a:p>
          <a:p>
            <a:r>
              <a:rPr lang="en-GB" sz="1700" dirty="0"/>
              <a:t>Checking out books</a:t>
            </a:r>
          </a:p>
          <a:p>
            <a:pPr lvl="1"/>
            <a:r>
              <a:rPr lang="en-GB" sz="1700" dirty="0"/>
              <a:t>Check out only books that were available and “In Stock”</a:t>
            </a:r>
          </a:p>
          <a:p>
            <a:pPr lvl="1"/>
            <a:r>
              <a:rPr lang="en-GB" sz="1700" dirty="0"/>
              <a:t>Add check out of book to a log file</a:t>
            </a:r>
          </a:p>
          <a:p>
            <a:r>
              <a:rPr lang="en-GB" sz="1700" dirty="0"/>
              <a:t>Returning books</a:t>
            </a:r>
          </a:p>
          <a:p>
            <a:pPr lvl="1"/>
            <a:r>
              <a:rPr lang="en-GB" sz="1700" dirty="0"/>
              <a:t>Return books, for a specific user</a:t>
            </a:r>
          </a:p>
          <a:p>
            <a:pPr lvl="1"/>
            <a:r>
              <a:rPr lang="en-GB" sz="1700" dirty="0"/>
              <a:t>Add return to a log file</a:t>
            </a:r>
          </a:p>
          <a:p>
            <a:r>
              <a:rPr lang="en-GB" sz="1700" dirty="0"/>
              <a:t>Showed the popularity of a book</a:t>
            </a:r>
          </a:p>
          <a:p>
            <a:pPr lvl="1"/>
            <a:r>
              <a:rPr lang="en-GB" sz="1700" dirty="0"/>
              <a:t>Using the data collected in the log file, create a graph showing the books that were checked out the most frequently.</a:t>
            </a:r>
          </a:p>
          <a:p>
            <a:r>
              <a:rPr lang="en-GB" sz="1700" dirty="0"/>
              <a:t>Search for books in the database</a:t>
            </a:r>
          </a:p>
          <a:p>
            <a:pPr lvl="1"/>
            <a:r>
              <a:rPr lang="en-GB" sz="1700" dirty="0"/>
              <a:t>Using a keyword search functionality</a:t>
            </a:r>
          </a:p>
          <a:p>
            <a:endParaRPr lang="en-GB" sz="1700" dirty="0"/>
          </a:p>
          <a:p>
            <a:endParaRPr lang="en-GB" sz="17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9645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417B-F917-4397-AE5E-1CAA047D009D}"/>
              </a:ext>
            </a:extLst>
          </p:cNvPr>
          <p:cNvSpPr>
            <a:spLocks noGrp="1"/>
          </p:cNvSpPr>
          <p:nvPr>
            <p:ph type="title"/>
          </p:nvPr>
        </p:nvSpPr>
        <p:spPr/>
        <p:txBody>
          <a:bodyPr/>
          <a:lstStyle/>
          <a:p>
            <a:r>
              <a:rPr lang="en-GB" dirty="0"/>
              <a:t>Main login page GUI</a:t>
            </a:r>
          </a:p>
        </p:txBody>
      </p:sp>
      <p:pic>
        <p:nvPicPr>
          <p:cNvPr id="5" name="Picture 4">
            <a:extLst>
              <a:ext uri="{FF2B5EF4-FFF2-40B4-BE49-F238E27FC236}">
                <a16:creationId xmlns:a16="http://schemas.microsoft.com/office/drawing/2014/main" id="{F5E028D1-1AA6-4A60-A6BA-73239F229F7E}"/>
              </a:ext>
            </a:extLst>
          </p:cNvPr>
          <p:cNvPicPr>
            <a:picLocks noChangeAspect="1"/>
          </p:cNvPicPr>
          <p:nvPr/>
        </p:nvPicPr>
        <p:blipFill>
          <a:blip r:embed="rId2"/>
          <a:stretch>
            <a:fillRect/>
          </a:stretch>
        </p:blipFill>
        <p:spPr>
          <a:xfrm>
            <a:off x="244311" y="1690688"/>
            <a:ext cx="6335598" cy="4173881"/>
          </a:xfrm>
          <a:prstGeom prst="rect">
            <a:avLst/>
          </a:prstGeom>
        </p:spPr>
      </p:pic>
      <p:pic>
        <p:nvPicPr>
          <p:cNvPr id="7" name="Picture 6">
            <a:extLst>
              <a:ext uri="{FF2B5EF4-FFF2-40B4-BE49-F238E27FC236}">
                <a16:creationId xmlns:a16="http://schemas.microsoft.com/office/drawing/2014/main" id="{83066CAE-18AB-4FE6-890C-F26B9C1E813A}"/>
              </a:ext>
            </a:extLst>
          </p:cNvPr>
          <p:cNvPicPr>
            <a:picLocks noChangeAspect="1"/>
          </p:cNvPicPr>
          <p:nvPr/>
        </p:nvPicPr>
        <p:blipFill>
          <a:blip r:embed="rId3"/>
          <a:stretch>
            <a:fillRect/>
          </a:stretch>
        </p:blipFill>
        <p:spPr>
          <a:xfrm>
            <a:off x="6587944" y="962157"/>
            <a:ext cx="5359745" cy="5630944"/>
          </a:xfrm>
          <a:prstGeom prst="rect">
            <a:avLst/>
          </a:prstGeom>
        </p:spPr>
      </p:pic>
    </p:spTree>
    <p:extLst>
      <p:ext uri="{BB962C8B-B14F-4D97-AF65-F5344CB8AC3E}">
        <p14:creationId xmlns:p14="http://schemas.microsoft.com/office/powerpoint/2010/main" val="3031592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41D6A-8304-4E5F-9824-5EB2207857C2}"/>
              </a:ext>
            </a:extLst>
          </p:cNvPr>
          <p:cNvSpPr>
            <a:spLocks noGrp="1"/>
          </p:cNvSpPr>
          <p:nvPr>
            <p:ph type="title"/>
          </p:nvPr>
        </p:nvSpPr>
        <p:spPr/>
        <p:txBody>
          <a:bodyPr/>
          <a:lstStyle/>
          <a:p>
            <a:r>
              <a:rPr lang="en-GB" dirty="0"/>
              <a:t>Login check</a:t>
            </a:r>
          </a:p>
        </p:txBody>
      </p:sp>
      <p:pic>
        <p:nvPicPr>
          <p:cNvPr id="7" name="Picture 6">
            <a:extLst>
              <a:ext uri="{FF2B5EF4-FFF2-40B4-BE49-F238E27FC236}">
                <a16:creationId xmlns:a16="http://schemas.microsoft.com/office/drawing/2014/main" id="{FFDC776C-3E70-4C82-AE5F-1B2CE7908C4E}"/>
              </a:ext>
            </a:extLst>
          </p:cNvPr>
          <p:cNvPicPr>
            <a:picLocks noChangeAspect="1"/>
          </p:cNvPicPr>
          <p:nvPr/>
        </p:nvPicPr>
        <p:blipFill>
          <a:blip r:embed="rId2"/>
          <a:stretch>
            <a:fillRect/>
          </a:stretch>
        </p:blipFill>
        <p:spPr>
          <a:xfrm>
            <a:off x="285953" y="1690688"/>
            <a:ext cx="11281677" cy="4185416"/>
          </a:xfrm>
          <a:prstGeom prst="rect">
            <a:avLst/>
          </a:prstGeom>
        </p:spPr>
      </p:pic>
    </p:spTree>
    <p:extLst>
      <p:ext uri="{BB962C8B-B14F-4D97-AF65-F5344CB8AC3E}">
        <p14:creationId xmlns:p14="http://schemas.microsoft.com/office/powerpoint/2010/main" val="3075751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E04BAD-495F-471B-8ECD-7B224116E881}"/>
              </a:ext>
            </a:extLst>
          </p:cNvPr>
          <p:cNvSpPr>
            <a:spLocks noGrp="1"/>
          </p:cNvSpPr>
          <p:nvPr>
            <p:ph type="title"/>
          </p:nvPr>
        </p:nvSpPr>
        <p:spPr>
          <a:xfrm>
            <a:off x="643467" y="321734"/>
            <a:ext cx="4970877" cy="1135737"/>
          </a:xfrm>
        </p:spPr>
        <p:txBody>
          <a:bodyPr>
            <a:normAutofit/>
          </a:bodyPr>
          <a:lstStyle/>
          <a:p>
            <a:r>
              <a:rPr lang="en-GB" sz="3600"/>
              <a:t>Menu</a:t>
            </a:r>
          </a:p>
        </p:txBody>
      </p:sp>
      <p:sp>
        <p:nvSpPr>
          <p:cNvPr id="3" name="Content Placeholder 2">
            <a:extLst>
              <a:ext uri="{FF2B5EF4-FFF2-40B4-BE49-F238E27FC236}">
                <a16:creationId xmlns:a16="http://schemas.microsoft.com/office/drawing/2014/main" id="{AF1FCCA1-8D3C-4123-901A-217C87F5C07D}"/>
              </a:ext>
            </a:extLst>
          </p:cNvPr>
          <p:cNvSpPr>
            <a:spLocks noGrp="1"/>
          </p:cNvSpPr>
          <p:nvPr>
            <p:ph idx="1"/>
          </p:nvPr>
        </p:nvSpPr>
        <p:spPr>
          <a:xfrm>
            <a:off x="643468" y="1782981"/>
            <a:ext cx="4970877" cy="4393982"/>
          </a:xfrm>
        </p:spPr>
        <p:txBody>
          <a:bodyPr>
            <a:normAutofit/>
          </a:bodyPr>
          <a:lstStyle/>
          <a:p>
            <a:r>
              <a:rPr lang="en-GB" sz="1700"/>
              <a:t>The menu is the main file of the system, it provides the GUI for the system – coded using the Tkinter module.</a:t>
            </a:r>
          </a:p>
          <a:p>
            <a:r>
              <a:rPr lang="en-GB" sz="1700"/>
              <a:t>The menu file, also has the login functionality. This uses a text file, called librarian.txt, which stores all the librarian staff data, such as name, user ID and password. A new User_ID is randomly generated every time a new user is created. So when first running the program, it opens up a log in screen.</a:t>
            </a:r>
          </a:p>
          <a:p>
            <a:r>
              <a:rPr lang="en-GB" sz="1700"/>
              <a:t>After logging in the user is introduced to the menu screen, the menu screen allows the user to access</a:t>
            </a:r>
          </a:p>
          <a:p>
            <a:pPr lvl="1"/>
            <a:r>
              <a:rPr lang="en-GB" sz="1700"/>
              <a:t>The book popularity screen</a:t>
            </a:r>
          </a:p>
          <a:p>
            <a:pPr lvl="1"/>
            <a:r>
              <a:rPr lang="en-GB" sz="1700"/>
              <a:t>The checkout book screen</a:t>
            </a:r>
          </a:p>
          <a:p>
            <a:pPr lvl="1"/>
            <a:r>
              <a:rPr lang="en-GB" sz="1700"/>
              <a:t>The Return book screen</a:t>
            </a:r>
          </a:p>
          <a:p>
            <a:pPr lvl="1"/>
            <a:r>
              <a:rPr lang="en-GB" sz="1700"/>
              <a:t>The search for a book screen</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760FD0-1AEF-4551-9F6B-EBC52D3FEF00}"/>
              </a:ext>
            </a:extLst>
          </p:cNvPr>
          <p:cNvPicPr>
            <a:picLocks noChangeAspect="1"/>
          </p:cNvPicPr>
          <p:nvPr/>
        </p:nvPicPr>
        <p:blipFill>
          <a:blip r:embed="rId3"/>
          <a:stretch>
            <a:fillRect/>
          </a:stretch>
        </p:blipFill>
        <p:spPr>
          <a:xfrm>
            <a:off x="6309515" y="713127"/>
            <a:ext cx="5187316" cy="5431745"/>
          </a:xfrm>
          <a:prstGeom prst="rect">
            <a:avLst/>
          </a:prstGeom>
        </p:spPr>
      </p:pic>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21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CE51-BBB2-4BD4-BECB-BD4720AE73B4}"/>
              </a:ext>
            </a:extLst>
          </p:cNvPr>
          <p:cNvSpPr>
            <a:spLocks noGrp="1"/>
          </p:cNvSpPr>
          <p:nvPr>
            <p:ph type="title"/>
          </p:nvPr>
        </p:nvSpPr>
        <p:spPr/>
        <p:txBody>
          <a:bodyPr/>
          <a:lstStyle/>
          <a:p>
            <a:r>
              <a:rPr lang="en-GB" dirty="0"/>
              <a:t>Menu code </a:t>
            </a:r>
          </a:p>
        </p:txBody>
      </p:sp>
      <p:pic>
        <p:nvPicPr>
          <p:cNvPr id="5" name="Content Placeholder 4">
            <a:extLst>
              <a:ext uri="{FF2B5EF4-FFF2-40B4-BE49-F238E27FC236}">
                <a16:creationId xmlns:a16="http://schemas.microsoft.com/office/drawing/2014/main" id="{DBFDAEEB-FF8D-45BA-B5D2-5303EF253E35}"/>
              </a:ext>
            </a:extLst>
          </p:cNvPr>
          <p:cNvPicPr>
            <a:picLocks noGrp="1" noChangeAspect="1"/>
          </p:cNvPicPr>
          <p:nvPr>
            <p:ph idx="1"/>
          </p:nvPr>
        </p:nvPicPr>
        <p:blipFill>
          <a:blip r:embed="rId2"/>
          <a:stretch>
            <a:fillRect/>
          </a:stretch>
        </p:blipFill>
        <p:spPr>
          <a:xfrm>
            <a:off x="508252" y="1468572"/>
            <a:ext cx="5314950" cy="657225"/>
          </a:xfrm>
        </p:spPr>
      </p:pic>
      <p:pic>
        <p:nvPicPr>
          <p:cNvPr id="8" name="Picture 7">
            <a:extLst>
              <a:ext uri="{FF2B5EF4-FFF2-40B4-BE49-F238E27FC236}">
                <a16:creationId xmlns:a16="http://schemas.microsoft.com/office/drawing/2014/main" id="{86CBCAC1-613C-4D64-BB87-DFB35022B9DC}"/>
              </a:ext>
            </a:extLst>
          </p:cNvPr>
          <p:cNvPicPr>
            <a:picLocks noChangeAspect="1"/>
          </p:cNvPicPr>
          <p:nvPr/>
        </p:nvPicPr>
        <p:blipFill>
          <a:blip r:embed="rId3"/>
          <a:stretch>
            <a:fillRect/>
          </a:stretch>
        </p:blipFill>
        <p:spPr>
          <a:xfrm>
            <a:off x="508252" y="2254410"/>
            <a:ext cx="10712167" cy="3886826"/>
          </a:xfrm>
          <a:prstGeom prst="rect">
            <a:avLst/>
          </a:prstGeom>
        </p:spPr>
      </p:pic>
    </p:spTree>
    <p:extLst>
      <p:ext uri="{BB962C8B-B14F-4D97-AF65-F5344CB8AC3E}">
        <p14:creationId xmlns:p14="http://schemas.microsoft.com/office/powerpoint/2010/main" val="604989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BC29FA-B4EE-4583-94F1-BE939475817F}"/>
              </a:ext>
            </a:extLst>
          </p:cNvPr>
          <p:cNvSpPr>
            <a:spLocks noGrp="1"/>
          </p:cNvSpPr>
          <p:nvPr>
            <p:ph type="title"/>
          </p:nvPr>
        </p:nvSpPr>
        <p:spPr>
          <a:xfrm>
            <a:off x="643467" y="321734"/>
            <a:ext cx="10905066" cy="1135737"/>
          </a:xfrm>
        </p:spPr>
        <p:txBody>
          <a:bodyPr>
            <a:normAutofit/>
          </a:bodyPr>
          <a:lstStyle/>
          <a:p>
            <a:r>
              <a:rPr lang="en-GB" sz="3600"/>
              <a:t>Book availability check</a:t>
            </a:r>
          </a:p>
        </p:txBody>
      </p:sp>
      <p:sp>
        <p:nvSpPr>
          <p:cNvPr id="3" name="Content Placeholder 2">
            <a:extLst>
              <a:ext uri="{FF2B5EF4-FFF2-40B4-BE49-F238E27FC236}">
                <a16:creationId xmlns:a16="http://schemas.microsoft.com/office/drawing/2014/main" id="{7B45EF87-E5FB-4D8C-B26E-4E6CF71850B6}"/>
              </a:ext>
            </a:extLst>
          </p:cNvPr>
          <p:cNvSpPr>
            <a:spLocks noGrp="1"/>
          </p:cNvSpPr>
          <p:nvPr>
            <p:ph idx="1"/>
          </p:nvPr>
        </p:nvSpPr>
        <p:spPr>
          <a:xfrm>
            <a:off x="643469" y="1782981"/>
            <a:ext cx="4008384" cy="4393982"/>
          </a:xfrm>
        </p:spPr>
        <p:txBody>
          <a:bodyPr>
            <a:normAutofit fontScale="92500" lnSpcReduction="20000"/>
          </a:bodyPr>
          <a:lstStyle/>
          <a:p>
            <a:r>
              <a:rPr lang="en-GB" sz="1700" dirty="0"/>
              <a:t>This allows the user to search for the title of a book and see if the library has any copies of the book in the first place.</a:t>
            </a:r>
          </a:p>
          <a:p>
            <a:r>
              <a:rPr lang="en-GB" sz="1700" dirty="0"/>
              <a:t>Then tells the user whether or not the book is in stock or not.</a:t>
            </a:r>
          </a:p>
          <a:p>
            <a:r>
              <a:rPr lang="en-GB" sz="1700" dirty="0"/>
              <a:t>This is done by taking all the books from the database.txt file, and saving them to an array called books. It then takes in a request from the user.</a:t>
            </a:r>
          </a:p>
          <a:p>
            <a:r>
              <a:rPr lang="en-GB" sz="1700" dirty="0"/>
              <a:t>Splitting the request into words, so that they can be used as keywords. For each book in the array of books, a count is created to calculate which books have the most keywords from the request in them.</a:t>
            </a:r>
          </a:p>
          <a:p>
            <a:r>
              <a:rPr lang="en-GB" sz="1700" dirty="0"/>
              <a:t>This produces a response in the </a:t>
            </a:r>
            <a:r>
              <a:rPr lang="en-GB" sz="1700" dirty="0" err="1"/>
              <a:t>cmd</a:t>
            </a:r>
            <a:r>
              <a:rPr lang="en-GB" sz="1700" dirty="0"/>
              <a:t> prompt.</a:t>
            </a:r>
          </a:p>
          <a:p>
            <a:r>
              <a:rPr lang="en-GB" sz="1700" dirty="0"/>
              <a:t>The user will then confirm whether it is the book they are looking for, if not the second highest count will </a:t>
            </a:r>
            <a:r>
              <a:rPr lang="en-GB" sz="1700"/>
              <a:t>be suggested and so on.</a:t>
            </a:r>
            <a:endParaRPr lang="en-GB" sz="17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FAC4FF03-963C-45DC-AEFF-8630D6DBC40C}"/>
              </a:ext>
            </a:extLst>
          </p:cNvPr>
          <p:cNvPicPr>
            <a:picLocks noChangeAspect="1"/>
          </p:cNvPicPr>
          <p:nvPr/>
        </p:nvPicPr>
        <p:blipFill rotWithShape="1">
          <a:blip r:embed="rId2"/>
          <a:srcRect r="4" b="2822"/>
          <a:stretch/>
        </p:blipFill>
        <p:spPr>
          <a:xfrm>
            <a:off x="5218218" y="1779204"/>
            <a:ext cx="4107030" cy="3981311"/>
          </a:xfrm>
          <a:prstGeom prst="rect">
            <a:avLst/>
          </a:prstGeom>
        </p:spPr>
      </p:pic>
      <p:grpSp>
        <p:nvGrpSpPr>
          <p:cNvPr id="31" name="Group 3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2" name="Rectangle 3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C27275F7-E4B9-4ECD-8895-ACEC162A8DAB}"/>
              </a:ext>
            </a:extLst>
          </p:cNvPr>
          <p:cNvPicPr>
            <a:picLocks noChangeAspect="1"/>
          </p:cNvPicPr>
          <p:nvPr/>
        </p:nvPicPr>
        <p:blipFill>
          <a:blip r:embed="rId3"/>
          <a:stretch>
            <a:fillRect/>
          </a:stretch>
        </p:blipFill>
        <p:spPr>
          <a:xfrm>
            <a:off x="5606407" y="5999713"/>
            <a:ext cx="3568065" cy="197442"/>
          </a:xfrm>
          <a:prstGeom prst="rect">
            <a:avLst/>
          </a:prstGeom>
        </p:spPr>
      </p:pic>
    </p:spTree>
    <p:extLst>
      <p:ext uri="{BB962C8B-B14F-4D97-AF65-F5344CB8AC3E}">
        <p14:creationId xmlns:p14="http://schemas.microsoft.com/office/powerpoint/2010/main" val="4171043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638A-1DAE-4A45-A882-F052A6CAED62}"/>
              </a:ext>
            </a:extLst>
          </p:cNvPr>
          <p:cNvSpPr>
            <a:spLocks noGrp="1"/>
          </p:cNvSpPr>
          <p:nvPr>
            <p:ph type="title"/>
          </p:nvPr>
        </p:nvSpPr>
        <p:spPr>
          <a:xfrm>
            <a:off x="838200" y="139206"/>
            <a:ext cx="10515600" cy="1325563"/>
          </a:xfrm>
        </p:spPr>
        <p:txBody>
          <a:bodyPr/>
          <a:lstStyle/>
          <a:p>
            <a:r>
              <a:rPr lang="en-GB" dirty="0"/>
              <a:t>Book search Code Part 1</a:t>
            </a:r>
          </a:p>
        </p:txBody>
      </p:sp>
      <p:pic>
        <p:nvPicPr>
          <p:cNvPr id="5" name="Picture 4">
            <a:extLst>
              <a:ext uri="{FF2B5EF4-FFF2-40B4-BE49-F238E27FC236}">
                <a16:creationId xmlns:a16="http://schemas.microsoft.com/office/drawing/2014/main" id="{6F9A364F-8BC8-4C3A-9D83-3B2F62B2C391}"/>
              </a:ext>
            </a:extLst>
          </p:cNvPr>
          <p:cNvPicPr>
            <a:picLocks noChangeAspect="1"/>
          </p:cNvPicPr>
          <p:nvPr/>
        </p:nvPicPr>
        <p:blipFill>
          <a:blip r:embed="rId2"/>
          <a:stretch>
            <a:fillRect/>
          </a:stretch>
        </p:blipFill>
        <p:spPr>
          <a:xfrm>
            <a:off x="981075" y="1143000"/>
            <a:ext cx="9763302" cy="5451969"/>
          </a:xfrm>
          <a:prstGeom prst="rect">
            <a:avLst/>
          </a:prstGeom>
        </p:spPr>
      </p:pic>
    </p:spTree>
    <p:extLst>
      <p:ext uri="{BB962C8B-B14F-4D97-AF65-F5344CB8AC3E}">
        <p14:creationId xmlns:p14="http://schemas.microsoft.com/office/powerpoint/2010/main" val="3219743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389</TotalTime>
  <Words>834</Words>
  <Application>Microsoft Office PowerPoint</Application>
  <PresentationFormat>Widescreen</PresentationFormat>
  <Paragraphs>66</Paragraphs>
  <Slides>19</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Library Management System </vt:lpstr>
      <vt:lpstr>Concept and Idea</vt:lpstr>
      <vt:lpstr>Functions</vt:lpstr>
      <vt:lpstr>Main login page GUI</vt:lpstr>
      <vt:lpstr>Login check</vt:lpstr>
      <vt:lpstr>Menu</vt:lpstr>
      <vt:lpstr>Menu code </vt:lpstr>
      <vt:lpstr>Book availability check</vt:lpstr>
      <vt:lpstr>Book search Code Part 1</vt:lpstr>
      <vt:lpstr>Book search Code Part 2</vt:lpstr>
      <vt:lpstr>Checking out books</vt:lpstr>
      <vt:lpstr>Book checkout code part 1</vt:lpstr>
      <vt:lpstr>Book checkout code part 2</vt:lpstr>
      <vt:lpstr>Returning books</vt:lpstr>
      <vt:lpstr>Return a book code part 1</vt:lpstr>
      <vt:lpstr>Return a book code part 2</vt:lpstr>
      <vt:lpstr>Popularity checker</vt:lpstr>
      <vt:lpstr>Popularity updater code</vt:lpstr>
      <vt:lpstr>Popularity show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System</dc:title>
  <dc:creator>Tobi Akinyemi</dc:creator>
  <cp:lastModifiedBy>Tobi Akinyemi</cp:lastModifiedBy>
  <cp:revision>1</cp:revision>
  <dcterms:created xsi:type="dcterms:W3CDTF">2021-03-13T21:55:04Z</dcterms:created>
  <dcterms:modified xsi:type="dcterms:W3CDTF">2021-03-23T21:08:53Z</dcterms:modified>
</cp:coreProperties>
</file>